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58" r:id="rId4"/>
    <p:sldId id="259" r:id="rId5"/>
    <p:sldId id="268" r:id="rId6"/>
    <p:sldId id="260" r:id="rId7"/>
    <p:sldId id="261" r:id="rId8"/>
    <p:sldId id="262" r:id="rId9"/>
    <p:sldId id="263" r:id="rId10"/>
    <p:sldId id="264" r:id="rId11"/>
    <p:sldId id="265" r:id="rId12"/>
    <p:sldId id="270" r:id="rId13"/>
    <p:sldId id="269"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7" autoAdjust="0"/>
  </p:normalViewPr>
  <p:slideViewPr>
    <p:cSldViewPr snapToGrid="0" snapToObjects="1" showGuides="1">
      <p:cViewPr varScale="1">
        <p:scale>
          <a:sx n="63" d="100"/>
          <a:sy n="63" d="100"/>
        </p:scale>
        <p:origin x="157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AA94C-D9D7-7740-9049-2B64579353BC}" type="doc">
      <dgm:prSet loTypeId="urn:microsoft.com/office/officeart/2005/8/layout/chevron2" loCatId="process" qsTypeId="urn:microsoft.com/office/officeart/2005/8/quickstyle/simple4" qsCatId="simple" csTypeId="urn:microsoft.com/office/officeart/2005/8/colors/colorful1#1" csCatId="colorful" phldr="1"/>
      <dgm:spPr/>
      <dgm:t>
        <a:bodyPr/>
        <a:lstStyle/>
        <a:p>
          <a:endParaRPr lang="en-US"/>
        </a:p>
      </dgm:t>
    </dgm:pt>
    <dgm:pt modelId="{AFD3C24F-73F9-0D45-BEE5-F95EA90AB40B}">
      <dgm:prSet phldrT="[Text]" custT="1"/>
      <dgm:spPr/>
      <dgm:t>
        <a:bodyPr/>
        <a:lstStyle/>
        <a:p>
          <a:r>
            <a:rPr lang="en-US" sz="2000" b="1" dirty="0" smtClean="0"/>
            <a:t>Good</a:t>
          </a:r>
          <a:endParaRPr lang="en-US" sz="2000" b="1" dirty="0"/>
        </a:p>
      </dgm:t>
    </dgm:pt>
    <dgm:pt modelId="{B3DA7CAD-E186-4D42-B774-D1B61C3E456D}" type="parTrans" cxnId="{3C7C334B-FDFC-D941-92BA-08D14B04C848}">
      <dgm:prSet/>
      <dgm:spPr/>
      <dgm:t>
        <a:bodyPr/>
        <a:lstStyle/>
        <a:p>
          <a:endParaRPr lang="en-US"/>
        </a:p>
      </dgm:t>
    </dgm:pt>
    <dgm:pt modelId="{C56D1171-B3D6-DF49-8077-95BE7FACDBEC}" type="sibTrans" cxnId="{3C7C334B-FDFC-D941-92BA-08D14B04C848}">
      <dgm:prSet/>
      <dgm:spPr/>
      <dgm:t>
        <a:bodyPr/>
        <a:lstStyle/>
        <a:p>
          <a:endParaRPr lang="en-US"/>
        </a:p>
      </dgm:t>
    </dgm:pt>
    <dgm:pt modelId="{9265855C-1F4D-6C42-9E30-3812AFD74F3F}">
      <dgm:prSet phldrT="[Text]"/>
      <dgm:spPr/>
      <dgm:t>
        <a:bodyPr/>
        <a:lstStyle/>
        <a:p>
          <a:r>
            <a:rPr lang="en-US" dirty="0" smtClean="0"/>
            <a:t>Inspect – Remove – Drain </a:t>
          </a:r>
          <a:endParaRPr lang="en-US" dirty="0"/>
        </a:p>
      </dgm:t>
    </dgm:pt>
    <dgm:pt modelId="{B6F2A956-20D7-F848-A7F5-54C97A2D0A95}" type="parTrans" cxnId="{71155647-D521-F74A-9F59-78414E2188BF}">
      <dgm:prSet/>
      <dgm:spPr/>
      <dgm:t>
        <a:bodyPr/>
        <a:lstStyle/>
        <a:p>
          <a:endParaRPr lang="en-US"/>
        </a:p>
      </dgm:t>
    </dgm:pt>
    <dgm:pt modelId="{B3AB7F82-8E15-254C-9ABC-1002446A3849}" type="sibTrans" cxnId="{71155647-D521-F74A-9F59-78414E2188BF}">
      <dgm:prSet/>
      <dgm:spPr/>
      <dgm:t>
        <a:bodyPr/>
        <a:lstStyle/>
        <a:p>
          <a:endParaRPr lang="en-US"/>
        </a:p>
      </dgm:t>
    </dgm:pt>
    <dgm:pt modelId="{A5E2B53A-D51D-114A-AEEA-53C439C0F88A}">
      <dgm:prSet phldrT="[Text]"/>
      <dgm:spPr/>
      <dgm:t>
        <a:bodyPr/>
        <a:lstStyle/>
        <a:p>
          <a:r>
            <a:rPr lang="en-US" dirty="0" smtClean="0"/>
            <a:t>Plan and Record </a:t>
          </a:r>
          <a:endParaRPr lang="en-US" dirty="0"/>
        </a:p>
      </dgm:t>
    </dgm:pt>
    <dgm:pt modelId="{41D40E5E-1853-9D47-ABEC-14B092FB084D}" type="parTrans" cxnId="{3135C981-FF53-2741-910F-CA7F31DFC2D2}">
      <dgm:prSet/>
      <dgm:spPr/>
      <dgm:t>
        <a:bodyPr/>
        <a:lstStyle/>
        <a:p>
          <a:endParaRPr lang="en-US"/>
        </a:p>
      </dgm:t>
    </dgm:pt>
    <dgm:pt modelId="{18017800-9430-3F43-AF42-CC4F71F9913F}" type="sibTrans" cxnId="{3135C981-FF53-2741-910F-CA7F31DFC2D2}">
      <dgm:prSet/>
      <dgm:spPr/>
      <dgm:t>
        <a:bodyPr/>
        <a:lstStyle/>
        <a:p>
          <a:endParaRPr lang="en-US"/>
        </a:p>
      </dgm:t>
    </dgm:pt>
    <dgm:pt modelId="{6D8606A5-E71E-2842-ADA8-F905DBCAD932}">
      <dgm:prSet phldrT="[Text]" custT="1"/>
      <dgm:spPr/>
      <dgm:t>
        <a:bodyPr/>
        <a:lstStyle/>
        <a:p>
          <a:r>
            <a:rPr lang="en-US" sz="2000" b="1" dirty="0" smtClean="0"/>
            <a:t>Better</a:t>
          </a:r>
          <a:endParaRPr lang="en-US" sz="2000" b="1" dirty="0"/>
        </a:p>
      </dgm:t>
    </dgm:pt>
    <dgm:pt modelId="{DD194B7E-0528-854A-8743-63461C410826}" type="parTrans" cxnId="{F3869B1B-5FEF-C341-816D-F00913D249BE}">
      <dgm:prSet/>
      <dgm:spPr/>
      <dgm:t>
        <a:bodyPr/>
        <a:lstStyle/>
        <a:p>
          <a:endParaRPr lang="en-US"/>
        </a:p>
      </dgm:t>
    </dgm:pt>
    <dgm:pt modelId="{66DB4FF5-E251-4442-9C8E-CF0466EF2651}" type="sibTrans" cxnId="{F3869B1B-5FEF-C341-816D-F00913D249BE}">
      <dgm:prSet/>
      <dgm:spPr/>
      <dgm:t>
        <a:bodyPr/>
        <a:lstStyle/>
        <a:p>
          <a:endParaRPr lang="en-US"/>
        </a:p>
      </dgm:t>
    </dgm:pt>
    <dgm:pt modelId="{45862241-8162-C54E-A7A4-5D9BE43C1A8A}">
      <dgm:prSet phldrT="[Text]"/>
      <dgm:spPr/>
      <dgm:t>
        <a:bodyPr/>
        <a:lstStyle/>
        <a:p>
          <a:r>
            <a:rPr lang="en-US" dirty="0" smtClean="0"/>
            <a:t>“Good” + Cold Rinse  </a:t>
          </a:r>
          <a:endParaRPr lang="en-US" dirty="0"/>
        </a:p>
      </dgm:t>
    </dgm:pt>
    <dgm:pt modelId="{6771E6CA-9B08-4A4E-86C9-81038E639B9E}" type="parTrans" cxnId="{97BAF6F4-8988-CC48-965C-7AEA88BA3122}">
      <dgm:prSet/>
      <dgm:spPr/>
      <dgm:t>
        <a:bodyPr/>
        <a:lstStyle/>
        <a:p>
          <a:endParaRPr lang="en-US"/>
        </a:p>
      </dgm:t>
    </dgm:pt>
    <dgm:pt modelId="{663A35B7-962D-714E-ABEC-94A5B4470F62}" type="sibTrans" cxnId="{97BAF6F4-8988-CC48-965C-7AEA88BA3122}">
      <dgm:prSet/>
      <dgm:spPr/>
      <dgm:t>
        <a:bodyPr/>
        <a:lstStyle/>
        <a:p>
          <a:endParaRPr lang="en-US"/>
        </a:p>
      </dgm:t>
    </dgm:pt>
    <dgm:pt modelId="{91CD71E4-14A1-CC42-A1E0-2DF4BF8C64E8}">
      <dgm:prSet phldrT="[Text]"/>
      <dgm:spPr/>
      <dgm:t>
        <a:bodyPr/>
        <a:lstStyle/>
        <a:p>
          <a:r>
            <a:rPr lang="en-US" dirty="0" smtClean="0"/>
            <a:t>Use mild bleach or salt solution on all equipment</a:t>
          </a:r>
          <a:endParaRPr lang="en-US" dirty="0"/>
        </a:p>
      </dgm:t>
    </dgm:pt>
    <dgm:pt modelId="{D95D8392-6984-B148-97D5-8BDBEC1C0C2A}" type="parTrans" cxnId="{678951DB-43D5-E946-AE17-1E7E4D685E99}">
      <dgm:prSet/>
      <dgm:spPr/>
      <dgm:t>
        <a:bodyPr/>
        <a:lstStyle/>
        <a:p>
          <a:endParaRPr lang="en-US"/>
        </a:p>
      </dgm:t>
    </dgm:pt>
    <dgm:pt modelId="{5FD7C24A-68F3-FD46-A874-1EA3E3CC0431}" type="sibTrans" cxnId="{678951DB-43D5-E946-AE17-1E7E4D685E99}">
      <dgm:prSet/>
      <dgm:spPr/>
      <dgm:t>
        <a:bodyPr/>
        <a:lstStyle/>
        <a:p>
          <a:endParaRPr lang="en-US"/>
        </a:p>
      </dgm:t>
    </dgm:pt>
    <dgm:pt modelId="{158B97CF-C0CB-964E-A002-E9C4FB7816ED}">
      <dgm:prSet phldrT="[Text]" custT="1"/>
      <dgm:spPr/>
      <dgm:t>
        <a:bodyPr/>
        <a:lstStyle/>
        <a:p>
          <a:r>
            <a:rPr lang="en-US" sz="2000" b="1" dirty="0" smtClean="0"/>
            <a:t>Best</a:t>
          </a:r>
          <a:endParaRPr lang="en-US" sz="2000" b="1" dirty="0"/>
        </a:p>
      </dgm:t>
    </dgm:pt>
    <dgm:pt modelId="{5567554D-29D1-F048-81FC-95C429B469E1}" type="parTrans" cxnId="{15CFD4EA-6AEC-A842-A4C1-7CAC44804C98}">
      <dgm:prSet/>
      <dgm:spPr/>
      <dgm:t>
        <a:bodyPr/>
        <a:lstStyle/>
        <a:p>
          <a:endParaRPr lang="en-US"/>
        </a:p>
      </dgm:t>
    </dgm:pt>
    <dgm:pt modelId="{EEFAE8E4-D7B7-F949-BE83-2157CFC90236}" type="sibTrans" cxnId="{15CFD4EA-6AEC-A842-A4C1-7CAC44804C98}">
      <dgm:prSet/>
      <dgm:spPr/>
      <dgm:t>
        <a:bodyPr/>
        <a:lstStyle/>
        <a:p>
          <a:endParaRPr lang="en-US"/>
        </a:p>
      </dgm:t>
    </dgm:pt>
    <dgm:pt modelId="{849778C3-6A16-3B45-A1EC-31C28987DF2E}">
      <dgm:prSet phldrT="[Text]"/>
      <dgm:spPr/>
      <dgm:t>
        <a:bodyPr/>
        <a:lstStyle/>
        <a:p>
          <a:r>
            <a:rPr lang="en-US" dirty="0" smtClean="0"/>
            <a:t>“Better” + High Pressure Cold Rinse</a:t>
          </a:r>
          <a:endParaRPr lang="en-US" dirty="0"/>
        </a:p>
      </dgm:t>
    </dgm:pt>
    <dgm:pt modelId="{5ED5FA55-E16D-3F4F-8895-01790A1A9833}" type="parTrans" cxnId="{370A2A5C-2B00-D24C-B800-C062005D73A5}">
      <dgm:prSet/>
      <dgm:spPr/>
      <dgm:t>
        <a:bodyPr/>
        <a:lstStyle/>
        <a:p>
          <a:endParaRPr lang="en-US"/>
        </a:p>
      </dgm:t>
    </dgm:pt>
    <dgm:pt modelId="{703BD9F2-4D72-D74B-AD75-4ACD3F503844}" type="sibTrans" cxnId="{370A2A5C-2B00-D24C-B800-C062005D73A5}">
      <dgm:prSet/>
      <dgm:spPr/>
      <dgm:t>
        <a:bodyPr/>
        <a:lstStyle/>
        <a:p>
          <a:endParaRPr lang="en-US"/>
        </a:p>
      </dgm:t>
    </dgm:pt>
    <dgm:pt modelId="{449A3050-00AE-1848-B832-A483E5DDED71}">
      <dgm:prSet phldrT="[Text]"/>
      <dgm:spPr/>
      <dgm:t>
        <a:bodyPr/>
        <a:lstStyle/>
        <a:p>
          <a:r>
            <a:rPr lang="en-US" dirty="0" smtClean="0"/>
            <a:t>Setup a pressure wash line for boats</a:t>
          </a:r>
          <a:endParaRPr lang="en-US" dirty="0"/>
        </a:p>
      </dgm:t>
    </dgm:pt>
    <dgm:pt modelId="{81071541-1FFD-594D-89CC-F51FE0289CA0}" type="parTrans" cxnId="{63DDE279-8831-DE40-9F80-A176417B7489}">
      <dgm:prSet/>
      <dgm:spPr/>
      <dgm:t>
        <a:bodyPr/>
        <a:lstStyle/>
        <a:p>
          <a:endParaRPr lang="en-US"/>
        </a:p>
      </dgm:t>
    </dgm:pt>
    <dgm:pt modelId="{6CC57C6A-36C5-6C45-8364-40DD53B76FC5}" type="sibTrans" cxnId="{63DDE279-8831-DE40-9F80-A176417B7489}">
      <dgm:prSet/>
      <dgm:spPr/>
      <dgm:t>
        <a:bodyPr/>
        <a:lstStyle/>
        <a:p>
          <a:endParaRPr lang="en-US"/>
        </a:p>
      </dgm:t>
    </dgm:pt>
    <dgm:pt modelId="{2602258C-0EC0-C440-883C-41FF8C75F6D4}">
      <dgm:prSet/>
      <dgm:spPr/>
      <dgm:t>
        <a:bodyPr/>
        <a:lstStyle/>
        <a:p>
          <a:r>
            <a:rPr lang="en-US" dirty="0" smtClean="0"/>
            <a:t>Wash line with hot water</a:t>
          </a:r>
          <a:endParaRPr lang="en-US" dirty="0"/>
        </a:p>
      </dgm:t>
    </dgm:pt>
    <dgm:pt modelId="{1FBD0E13-0A51-0144-A48B-3B61BDD23020}" type="parTrans" cxnId="{CD6E0D84-9304-1643-8679-2E12F2635ED7}">
      <dgm:prSet/>
      <dgm:spPr/>
      <dgm:t>
        <a:bodyPr/>
        <a:lstStyle/>
        <a:p>
          <a:endParaRPr lang="en-US"/>
        </a:p>
      </dgm:t>
    </dgm:pt>
    <dgm:pt modelId="{1633B502-FDC8-A24B-854D-B5524EBFCE63}" type="sibTrans" cxnId="{CD6E0D84-9304-1643-8679-2E12F2635ED7}">
      <dgm:prSet/>
      <dgm:spPr/>
      <dgm:t>
        <a:bodyPr/>
        <a:lstStyle/>
        <a:p>
          <a:endParaRPr lang="en-US"/>
        </a:p>
      </dgm:t>
    </dgm:pt>
    <dgm:pt modelId="{6C20DA88-7DB1-3747-85D7-576F20D2B3DE}">
      <dgm:prSet/>
      <dgm:spPr/>
      <dgm:t>
        <a:bodyPr/>
        <a:lstStyle/>
        <a:p>
          <a:r>
            <a:rPr lang="en-US" dirty="0" smtClean="0"/>
            <a:t>“Best”  +  Hot Pressure Rinse</a:t>
          </a:r>
          <a:endParaRPr lang="en-US" dirty="0"/>
        </a:p>
      </dgm:t>
    </dgm:pt>
    <dgm:pt modelId="{974BA6A5-BE8A-3A4C-8A36-D7357C610B5B}" type="parTrans" cxnId="{AB9E2D84-84D5-5541-BE91-634517979123}">
      <dgm:prSet/>
      <dgm:spPr/>
      <dgm:t>
        <a:bodyPr/>
        <a:lstStyle/>
        <a:p>
          <a:endParaRPr lang="en-US"/>
        </a:p>
      </dgm:t>
    </dgm:pt>
    <dgm:pt modelId="{6BB1EEA7-CAA6-C142-890A-9F6ECF9E7045}" type="sibTrans" cxnId="{AB9E2D84-84D5-5541-BE91-634517979123}">
      <dgm:prSet/>
      <dgm:spPr/>
      <dgm:t>
        <a:bodyPr/>
        <a:lstStyle/>
        <a:p>
          <a:endParaRPr lang="en-US"/>
        </a:p>
      </dgm:t>
    </dgm:pt>
    <dgm:pt modelId="{52F1F43E-0DC5-384A-9B2F-724670B80FA1}">
      <dgm:prSet/>
      <dgm:spPr/>
      <dgm:t>
        <a:bodyPr/>
        <a:lstStyle/>
        <a:p>
          <a:r>
            <a:rPr lang="en-US" b="1" dirty="0" smtClean="0"/>
            <a:t>Exceptional</a:t>
          </a:r>
          <a:endParaRPr lang="en-US" b="1" dirty="0"/>
        </a:p>
      </dgm:t>
    </dgm:pt>
    <dgm:pt modelId="{219D86B1-D8E3-7940-9C26-401D05B902E4}" type="sibTrans" cxnId="{FF32BA5B-5799-034F-BD3D-3CEE745C5F17}">
      <dgm:prSet/>
      <dgm:spPr/>
      <dgm:t>
        <a:bodyPr/>
        <a:lstStyle/>
        <a:p>
          <a:endParaRPr lang="en-US"/>
        </a:p>
      </dgm:t>
    </dgm:pt>
    <dgm:pt modelId="{9BA17856-C990-7049-8CFA-6E7C5A0BA6B4}" type="parTrans" cxnId="{FF32BA5B-5799-034F-BD3D-3CEE745C5F17}">
      <dgm:prSet/>
      <dgm:spPr/>
      <dgm:t>
        <a:bodyPr/>
        <a:lstStyle/>
        <a:p>
          <a:endParaRPr lang="en-US"/>
        </a:p>
      </dgm:t>
    </dgm:pt>
    <dgm:pt modelId="{C324A767-0993-3D41-8EDE-BC49C83FF061}" type="pres">
      <dgm:prSet presAssocID="{DE4AA94C-D9D7-7740-9049-2B64579353BC}" presName="linearFlow" presStyleCnt="0">
        <dgm:presLayoutVars>
          <dgm:dir/>
          <dgm:animLvl val="lvl"/>
          <dgm:resizeHandles val="exact"/>
        </dgm:presLayoutVars>
      </dgm:prSet>
      <dgm:spPr/>
      <dgm:t>
        <a:bodyPr/>
        <a:lstStyle/>
        <a:p>
          <a:endParaRPr lang="en-US"/>
        </a:p>
      </dgm:t>
    </dgm:pt>
    <dgm:pt modelId="{0DF6E45D-353C-8843-BF52-7A0C536945E7}" type="pres">
      <dgm:prSet presAssocID="{AFD3C24F-73F9-0D45-BEE5-F95EA90AB40B}" presName="composite" presStyleCnt="0"/>
      <dgm:spPr/>
      <dgm:t>
        <a:bodyPr/>
        <a:lstStyle/>
        <a:p>
          <a:endParaRPr lang="en-US"/>
        </a:p>
      </dgm:t>
    </dgm:pt>
    <dgm:pt modelId="{DD71927E-BB51-1D4D-90C0-2E2A0C025619}" type="pres">
      <dgm:prSet presAssocID="{AFD3C24F-73F9-0D45-BEE5-F95EA90AB40B}" presName="parentText" presStyleLbl="alignNode1" presStyleIdx="0" presStyleCnt="4">
        <dgm:presLayoutVars>
          <dgm:chMax val="1"/>
          <dgm:bulletEnabled val="1"/>
        </dgm:presLayoutVars>
      </dgm:prSet>
      <dgm:spPr/>
      <dgm:t>
        <a:bodyPr/>
        <a:lstStyle/>
        <a:p>
          <a:endParaRPr lang="en-US"/>
        </a:p>
      </dgm:t>
    </dgm:pt>
    <dgm:pt modelId="{4D478CC4-B5D5-0344-B9CF-688097D02B1D}" type="pres">
      <dgm:prSet presAssocID="{AFD3C24F-73F9-0D45-BEE5-F95EA90AB40B}" presName="descendantText" presStyleLbl="alignAcc1" presStyleIdx="0" presStyleCnt="4">
        <dgm:presLayoutVars>
          <dgm:bulletEnabled val="1"/>
        </dgm:presLayoutVars>
      </dgm:prSet>
      <dgm:spPr/>
      <dgm:t>
        <a:bodyPr/>
        <a:lstStyle/>
        <a:p>
          <a:endParaRPr lang="en-US"/>
        </a:p>
      </dgm:t>
    </dgm:pt>
    <dgm:pt modelId="{561FABA8-D03E-0C44-86AF-FF3FD325D065}" type="pres">
      <dgm:prSet presAssocID="{C56D1171-B3D6-DF49-8077-95BE7FACDBEC}" presName="sp" presStyleCnt="0"/>
      <dgm:spPr/>
      <dgm:t>
        <a:bodyPr/>
        <a:lstStyle/>
        <a:p>
          <a:endParaRPr lang="en-US"/>
        </a:p>
      </dgm:t>
    </dgm:pt>
    <dgm:pt modelId="{D29E6B21-C335-3848-967B-F3B0021A0482}" type="pres">
      <dgm:prSet presAssocID="{6D8606A5-E71E-2842-ADA8-F905DBCAD932}" presName="composite" presStyleCnt="0"/>
      <dgm:spPr/>
      <dgm:t>
        <a:bodyPr/>
        <a:lstStyle/>
        <a:p>
          <a:endParaRPr lang="en-US"/>
        </a:p>
      </dgm:t>
    </dgm:pt>
    <dgm:pt modelId="{683D5954-8A17-D547-B981-95B858F2A600}" type="pres">
      <dgm:prSet presAssocID="{6D8606A5-E71E-2842-ADA8-F905DBCAD932}" presName="parentText" presStyleLbl="alignNode1" presStyleIdx="1" presStyleCnt="4">
        <dgm:presLayoutVars>
          <dgm:chMax val="1"/>
          <dgm:bulletEnabled val="1"/>
        </dgm:presLayoutVars>
      </dgm:prSet>
      <dgm:spPr/>
      <dgm:t>
        <a:bodyPr/>
        <a:lstStyle/>
        <a:p>
          <a:endParaRPr lang="en-US"/>
        </a:p>
      </dgm:t>
    </dgm:pt>
    <dgm:pt modelId="{51E96A2D-0558-484A-B838-A9DD322345D0}" type="pres">
      <dgm:prSet presAssocID="{6D8606A5-E71E-2842-ADA8-F905DBCAD932}" presName="descendantText" presStyleLbl="alignAcc1" presStyleIdx="1" presStyleCnt="4">
        <dgm:presLayoutVars>
          <dgm:bulletEnabled val="1"/>
        </dgm:presLayoutVars>
      </dgm:prSet>
      <dgm:spPr/>
      <dgm:t>
        <a:bodyPr/>
        <a:lstStyle/>
        <a:p>
          <a:endParaRPr lang="en-US"/>
        </a:p>
      </dgm:t>
    </dgm:pt>
    <dgm:pt modelId="{AC9B154C-AB86-7F48-9749-50F622752B73}" type="pres">
      <dgm:prSet presAssocID="{66DB4FF5-E251-4442-9C8E-CF0466EF2651}" presName="sp" presStyleCnt="0"/>
      <dgm:spPr/>
      <dgm:t>
        <a:bodyPr/>
        <a:lstStyle/>
        <a:p>
          <a:endParaRPr lang="en-US"/>
        </a:p>
      </dgm:t>
    </dgm:pt>
    <dgm:pt modelId="{65DB0989-A391-F845-B884-33A5A6E6FB83}" type="pres">
      <dgm:prSet presAssocID="{158B97CF-C0CB-964E-A002-E9C4FB7816ED}" presName="composite" presStyleCnt="0"/>
      <dgm:spPr/>
      <dgm:t>
        <a:bodyPr/>
        <a:lstStyle/>
        <a:p>
          <a:endParaRPr lang="en-US"/>
        </a:p>
      </dgm:t>
    </dgm:pt>
    <dgm:pt modelId="{D8F6537C-9D08-454A-BCEC-F52077706C56}" type="pres">
      <dgm:prSet presAssocID="{158B97CF-C0CB-964E-A002-E9C4FB7816ED}" presName="parentText" presStyleLbl="alignNode1" presStyleIdx="2" presStyleCnt="4">
        <dgm:presLayoutVars>
          <dgm:chMax val="1"/>
          <dgm:bulletEnabled val="1"/>
        </dgm:presLayoutVars>
      </dgm:prSet>
      <dgm:spPr/>
      <dgm:t>
        <a:bodyPr/>
        <a:lstStyle/>
        <a:p>
          <a:endParaRPr lang="en-US"/>
        </a:p>
      </dgm:t>
    </dgm:pt>
    <dgm:pt modelId="{52CE8DD0-01D6-724E-A9E0-0ACD2A32B057}" type="pres">
      <dgm:prSet presAssocID="{158B97CF-C0CB-964E-A002-E9C4FB7816ED}" presName="descendantText" presStyleLbl="alignAcc1" presStyleIdx="2" presStyleCnt="4">
        <dgm:presLayoutVars>
          <dgm:bulletEnabled val="1"/>
        </dgm:presLayoutVars>
      </dgm:prSet>
      <dgm:spPr/>
      <dgm:t>
        <a:bodyPr/>
        <a:lstStyle/>
        <a:p>
          <a:endParaRPr lang="en-US"/>
        </a:p>
      </dgm:t>
    </dgm:pt>
    <dgm:pt modelId="{F78081CC-10EF-A943-9FDC-9ECD861BDBA6}" type="pres">
      <dgm:prSet presAssocID="{EEFAE8E4-D7B7-F949-BE83-2157CFC90236}" presName="sp" presStyleCnt="0"/>
      <dgm:spPr/>
      <dgm:t>
        <a:bodyPr/>
        <a:lstStyle/>
        <a:p>
          <a:endParaRPr lang="en-US"/>
        </a:p>
      </dgm:t>
    </dgm:pt>
    <dgm:pt modelId="{1D772C28-CB02-2344-9AD1-EABD5ADE889E}" type="pres">
      <dgm:prSet presAssocID="{52F1F43E-0DC5-384A-9B2F-724670B80FA1}" presName="composite" presStyleCnt="0"/>
      <dgm:spPr/>
      <dgm:t>
        <a:bodyPr/>
        <a:lstStyle/>
        <a:p>
          <a:endParaRPr lang="en-US"/>
        </a:p>
      </dgm:t>
    </dgm:pt>
    <dgm:pt modelId="{6E67B5ED-73F9-7E4C-BFDE-01E29A6F3F1C}" type="pres">
      <dgm:prSet presAssocID="{52F1F43E-0DC5-384A-9B2F-724670B80FA1}" presName="parentText" presStyleLbl="alignNode1" presStyleIdx="3" presStyleCnt="4">
        <dgm:presLayoutVars>
          <dgm:chMax val="1"/>
          <dgm:bulletEnabled val="1"/>
        </dgm:presLayoutVars>
      </dgm:prSet>
      <dgm:spPr/>
      <dgm:t>
        <a:bodyPr/>
        <a:lstStyle/>
        <a:p>
          <a:endParaRPr lang="en-US"/>
        </a:p>
      </dgm:t>
    </dgm:pt>
    <dgm:pt modelId="{754EBED3-A3AD-A94A-9E15-5DC5BA5B2F68}" type="pres">
      <dgm:prSet presAssocID="{52F1F43E-0DC5-384A-9B2F-724670B80FA1}" presName="descendantText" presStyleLbl="alignAcc1" presStyleIdx="3" presStyleCnt="4">
        <dgm:presLayoutVars>
          <dgm:bulletEnabled val="1"/>
        </dgm:presLayoutVars>
      </dgm:prSet>
      <dgm:spPr/>
      <dgm:t>
        <a:bodyPr/>
        <a:lstStyle/>
        <a:p>
          <a:endParaRPr lang="en-US"/>
        </a:p>
      </dgm:t>
    </dgm:pt>
  </dgm:ptLst>
  <dgm:cxnLst>
    <dgm:cxn modelId="{AACE2F1E-DA05-1F47-9646-06D3984DB30C}" type="presOf" srcId="{6D8606A5-E71E-2842-ADA8-F905DBCAD932}" destId="{683D5954-8A17-D547-B981-95B858F2A600}" srcOrd="0" destOrd="0" presId="urn:microsoft.com/office/officeart/2005/8/layout/chevron2"/>
    <dgm:cxn modelId="{A39ED196-3D78-EB4B-81BD-8EB3ACCEF786}" type="presOf" srcId="{158B97CF-C0CB-964E-A002-E9C4FB7816ED}" destId="{D8F6537C-9D08-454A-BCEC-F52077706C56}" srcOrd="0" destOrd="0" presId="urn:microsoft.com/office/officeart/2005/8/layout/chevron2"/>
    <dgm:cxn modelId="{E41E7F9F-BFF4-CE47-9462-83AD50A51C58}" type="presOf" srcId="{DE4AA94C-D9D7-7740-9049-2B64579353BC}" destId="{C324A767-0993-3D41-8EDE-BC49C83FF061}" srcOrd="0" destOrd="0" presId="urn:microsoft.com/office/officeart/2005/8/layout/chevron2"/>
    <dgm:cxn modelId="{FB381927-ABF2-0847-9467-C516C434C732}" type="presOf" srcId="{849778C3-6A16-3B45-A1EC-31C28987DF2E}" destId="{52CE8DD0-01D6-724E-A9E0-0ACD2A32B057}" srcOrd="0" destOrd="0" presId="urn:microsoft.com/office/officeart/2005/8/layout/chevron2"/>
    <dgm:cxn modelId="{32959F8D-E13F-614D-B8A8-71CAB9D51A6D}" type="presOf" srcId="{A5E2B53A-D51D-114A-AEEA-53C439C0F88A}" destId="{4D478CC4-B5D5-0344-B9CF-688097D02B1D}" srcOrd="0" destOrd="1" presId="urn:microsoft.com/office/officeart/2005/8/layout/chevron2"/>
    <dgm:cxn modelId="{63DDE279-8831-DE40-9F80-A176417B7489}" srcId="{158B97CF-C0CB-964E-A002-E9C4FB7816ED}" destId="{449A3050-00AE-1848-B832-A483E5DDED71}" srcOrd="1" destOrd="0" parTransId="{81071541-1FFD-594D-89CC-F51FE0289CA0}" sibTransId="{6CC57C6A-36C5-6C45-8364-40DD53B76FC5}"/>
    <dgm:cxn modelId="{97BAF6F4-8988-CC48-965C-7AEA88BA3122}" srcId="{6D8606A5-E71E-2842-ADA8-F905DBCAD932}" destId="{45862241-8162-C54E-A7A4-5D9BE43C1A8A}" srcOrd="0" destOrd="0" parTransId="{6771E6CA-9B08-4A4E-86C9-81038E639B9E}" sibTransId="{663A35B7-962D-714E-ABEC-94A5B4470F62}"/>
    <dgm:cxn modelId="{3135C981-FF53-2741-910F-CA7F31DFC2D2}" srcId="{AFD3C24F-73F9-0D45-BEE5-F95EA90AB40B}" destId="{A5E2B53A-D51D-114A-AEEA-53C439C0F88A}" srcOrd="1" destOrd="0" parTransId="{41D40E5E-1853-9D47-ABEC-14B092FB084D}" sibTransId="{18017800-9430-3F43-AF42-CC4F71F9913F}"/>
    <dgm:cxn modelId="{E8B4A9F8-89B2-D942-8E78-10A45F5ED811}" type="presOf" srcId="{AFD3C24F-73F9-0D45-BEE5-F95EA90AB40B}" destId="{DD71927E-BB51-1D4D-90C0-2E2A0C025619}" srcOrd="0" destOrd="0" presId="urn:microsoft.com/office/officeart/2005/8/layout/chevron2"/>
    <dgm:cxn modelId="{BB4FE4C4-2775-8F4F-8B6C-CFF5042E2AFA}" type="presOf" srcId="{52F1F43E-0DC5-384A-9B2F-724670B80FA1}" destId="{6E67B5ED-73F9-7E4C-BFDE-01E29A6F3F1C}" srcOrd="0" destOrd="0" presId="urn:microsoft.com/office/officeart/2005/8/layout/chevron2"/>
    <dgm:cxn modelId="{2C126F5F-D9A6-B34D-A97B-253145D5B7C7}" type="presOf" srcId="{45862241-8162-C54E-A7A4-5D9BE43C1A8A}" destId="{51E96A2D-0558-484A-B838-A9DD322345D0}" srcOrd="0" destOrd="0" presId="urn:microsoft.com/office/officeart/2005/8/layout/chevron2"/>
    <dgm:cxn modelId="{CD6E0D84-9304-1643-8679-2E12F2635ED7}" srcId="{52F1F43E-0DC5-384A-9B2F-724670B80FA1}" destId="{2602258C-0EC0-C440-883C-41FF8C75F6D4}" srcOrd="1" destOrd="0" parTransId="{1FBD0E13-0A51-0144-A48B-3B61BDD23020}" sibTransId="{1633B502-FDC8-A24B-854D-B5524EBFCE63}"/>
    <dgm:cxn modelId="{71155647-D521-F74A-9F59-78414E2188BF}" srcId="{AFD3C24F-73F9-0D45-BEE5-F95EA90AB40B}" destId="{9265855C-1F4D-6C42-9E30-3812AFD74F3F}" srcOrd="0" destOrd="0" parTransId="{B6F2A956-20D7-F848-A7F5-54C97A2D0A95}" sibTransId="{B3AB7F82-8E15-254C-9ABC-1002446A3849}"/>
    <dgm:cxn modelId="{FF32BA5B-5799-034F-BD3D-3CEE745C5F17}" srcId="{DE4AA94C-D9D7-7740-9049-2B64579353BC}" destId="{52F1F43E-0DC5-384A-9B2F-724670B80FA1}" srcOrd="3" destOrd="0" parTransId="{9BA17856-C990-7049-8CFA-6E7C5A0BA6B4}" sibTransId="{219D86B1-D8E3-7940-9C26-401D05B902E4}"/>
    <dgm:cxn modelId="{19F43733-7792-0943-9ECC-1276A9846135}" type="presOf" srcId="{91CD71E4-14A1-CC42-A1E0-2DF4BF8C64E8}" destId="{51E96A2D-0558-484A-B838-A9DD322345D0}" srcOrd="0" destOrd="1" presId="urn:microsoft.com/office/officeart/2005/8/layout/chevron2"/>
    <dgm:cxn modelId="{F3869B1B-5FEF-C341-816D-F00913D249BE}" srcId="{DE4AA94C-D9D7-7740-9049-2B64579353BC}" destId="{6D8606A5-E71E-2842-ADA8-F905DBCAD932}" srcOrd="1" destOrd="0" parTransId="{DD194B7E-0528-854A-8743-63461C410826}" sibTransId="{66DB4FF5-E251-4442-9C8E-CF0466EF2651}"/>
    <dgm:cxn modelId="{7C292A7D-12D9-D64B-8D70-FA70BCA7ABC3}" type="presOf" srcId="{9265855C-1F4D-6C42-9E30-3812AFD74F3F}" destId="{4D478CC4-B5D5-0344-B9CF-688097D02B1D}" srcOrd="0" destOrd="0" presId="urn:microsoft.com/office/officeart/2005/8/layout/chevron2"/>
    <dgm:cxn modelId="{3C7C334B-FDFC-D941-92BA-08D14B04C848}" srcId="{DE4AA94C-D9D7-7740-9049-2B64579353BC}" destId="{AFD3C24F-73F9-0D45-BEE5-F95EA90AB40B}" srcOrd="0" destOrd="0" parTransId="{B3DA7CAD-E186-4D42-B774-D1B61C3E456D}" sibTransId="{C56D1171-B3D6-DF49-8077-95BE7FACDBEC}"/>
    <dgm:cxn modelId="{48315E2D-C118-F046-95FC-F435E33A4CE7}" type="presOf" srcId="{6C20DA88-7DB1-3747-85D7-576F20D2B3DE}" destId="{754EBED3-A3AD-A94A-9E15-5DC5BA5B2F68}" srcOrd="0" destOrd="0" presId="urn:microsoft.com/office/officeart/2005/8/layout/chevron2"/>
    <dgm:cxn modelId="{AB9E2D84-84D5-5541-BE91-634517979123}" srcId="{52F1F43E-0DC5-384A-9B2F-724670B80FA1}" destId="{6C20DA88-7DB1-3747-85D7-576F20D2B3DE}" srcOrd="0" destOrd="0" parTransId="{974BA6A5-BE8A-3A4C-8A36-D7357C610B5B}" sibTransId="{6BB1EEA7-CAA6-C142-890A-9F6ECF9E7045}"/>
    <dgm:cxn modelId="{370A2A5C-2B00-D24C-B800-C062005D73A5}" srcId="{158B97CF-C0CB-964E-A002-E9C4FB7816ED}" destId="{849778C3-6A16-3B45-A1EC-31C28987DF2E}" srcOrd="0" destOrd="0" parTransId="{5ED5FA55-E16D-3F4F-8895-01790A1A9833}" sibTransId="{703BD9F2-4D72-D74B-AD75-4ACD3F503844}"/>
    <dgm:cxn modelId="{678951DB-43D5-E946-AE17-1E7E4D685E99}" srcId="{6D8606A5-E71E-2842-ADA8-F905DBCAD932}" destId="{91CD71E4-14A1-CC42-A1E0-2DF4BF8C64E8}" srcOrd="1" destOrd="0" parTransId="{D95D8392-6984-B148-97D5-8BDBEC1C0C2A}" sibTransId="{5FD7C24A-68F3-FD46-A874-1EA3E3CC0431}"/>
    <dgm:cxn modelId="{15CFD4EA-6AEC-A842-A4C1-7CAC44804C98}" srcId="{DE4AA94C-D9D7-7740-9049-2B64579353BC}" destId="{158B97CF-C0CB-964E-A002-E9C4FB7816ED}" srcOrd="2" destOrd="0" parTransId="{5567554D-29D1-F048-81FC-95C429B469E1}" sibTransId="{EEFAE8E4-D7B7-F949-BE83-2157CFC90236}"/>
    <dgm:cxn modelId="{8C4D7FA0-D936-1841-9AA5-AFCFB82ACA39}" type="presOf" srcId="{2602258C-0EC0-C440-883C-41FF8C75F6D4}" destId="{754EBED3-A3AD-A94A-9E15-5DC5BA5B2F68}" srcOrd="0" destOrd="1" presId="urn:microsoft.com/office/officeart/2005/8/layout/chevron2"/>
    <dgm:cxn modelId="{ABEFDBA1-9FB3-4B4A-8AC6-C14A2EBEE034}" type="presOf" srcId="{449A3050-00AE-1848-B832-A483E5DDED71}" destId="{52CE8DD0-01D6-724E-A9E0-0ACD2A32B057}" srcOrd="0" destOrd="1" presId="urn:microsoft.com/office/officeart/2005/8/layout/chevron2"/>
    <dgm:cxn modelId="{B1EC8EF6-D05C-084C-AD5A-E9CF485AC0C3}" type="presParOf" srcId="{C324A767-0993-3D41-8EDE-BC49C83FF061}" destId="{0DF6E45D-353C-8843-BF52-7A0C536945E7}" srcOrd="0" destOrd="0" presId="urn:microsoft.com/office/officeart/2005/8/layout/chevron2"/>
    <dgm:cxn modelId="{B8098AF5-5844-DD47-9412-D7A621A0E67C}" type="presParOf" srcId="{0DF6E45D-353C-8843-BF52-7A0C536945E7}" destId="{DD71927E-BB51-1D4D-90C0-2E2A0C025619}" srcOrd="0" destOrd="0" presId="urn:microsoft.com/office/officeart/2005/8/layout/chevron2"/>
    <dgm:cxn modelId="{8B33E737-B3B0-0641-BCED-6A665689D843}" type="presParOf" srcId="{0DF6E45D-353C-8843-BF52-7A0C536945E7}" destId="{4D478CC4-B5D5-0344-B9CF-688097D02B1D}" srcOrd="1" destOrd="0" presId="urn:microsoft.com/office/officeart/2005/8/layout/chevron2"/>
    <dgm:cxn modelId="{C30CADF0-3B07-6742-99C8-5C48B1B8C23A}" type="presParOf" srcId="{C324A767-0993-3D41-8EDE-BC49C83FF061}" destId="{561FABA8-D03E-0C44-86AF-FF3FD325D065}" srcOrd="1" destOrd="0" presId="urn:microsoft.com/office/officeart/2005/8/layout/chevron2"/>
    <dgm:cxn modelId="{7CDC6B43-DF15-DD45-A545-BFC76AC769CD}" type="presParOf" srcId="{C324A767-0993-3D41-8EDE-BC49C83FF061}" destId="{D29E6B21-C335-3848-967B-F3B0021A0482}" srcOrd="2" destOrd="0" presId="urn:microsoft.com/office/officeart/2005/8/layout/chevron2"/>
    <dgm:cxn modelId="{B6100711-B6AC-0944-839A-5998FC108850}" type="presParOf" srcId="{D29E6B21-C335-3848-967B-F3B0021A0482}" destId="{683D5954-8A17-D547-B981-95B858F2A600}" srcOrd="0" destOrd="0" presId="urn:microsoft.com/office/officeart/2005/8/layout/chevron2"/>
    <dgm:cxn modelId="{00AC8F84-FBD9-404A-B1DF-368D837EC524}" type="presParOf" srcId="{D29E6B21-C335-3848-967B-F3B0021A0482}" destId="{51E96A2D-0558-484A-B838-A9DD322345D0}" srcOrd="1" destOrd="0" presId="urn:microsoft.com/office/officeart/2005/8/layout/chevron2"/>
    <dgm:cxn modelId="{65B846AB-AEC8-6D42-A371-36B60BE69DE1}" type="presParOf" srcId="{C324A767-0993-3D41-8EDE-BC49C83FF061}" destId="{AC9B154C-AB86-7F48-9749-50F622752B73}" srcOrd="3" destOrd="0" presId="urn:microsoft.com/office/officeart/2005/8/layout/chevron2"/>
    <dgm:cxn modelId="{6D533A37-E028-3648-99C7-81FEA84FA288}" type="presParOf" srcId="{C324A767-0993-3D41-8EDE-BC49C83FF061}" destId="{65DB0989-A391-F845-B884-33A5A6E6FB83}" srcOrd="4" destOrd="0" presId="urn:microsoft.com/office/officeart/2005/8/layout/chevron2"/>
    <dgm:cxn modelId="{22D2619D-D52C-1346-A682-ABA6A448F98B}" type="presParOf" srcId="{65DB0989-A391-F845-B884-33A5A6E6FB83}" destId="{D8F6537C-9D08-454A-BCEC-F52077706C56}" srcOrd="0" destOrd="0" presId="urn:microsoft.com/office/officeart/2005/8/layout/chevron2"/>
    <dgm:cxn modelId="{4A44120F-6F18-304D-AFF5-AE7B5D104ECC}" type="presParOf" srcId="{65DB0989-A391-F845-B884-33A5A6E6FB83}" destId="{52CE8DD0-01D6-724E-A9E0-0ACD2A32B057}" srcOrd="1" destOrd="0" presId="urn:microsoft.com/office/officeart/2005/8/layout/chevron2"/>
    <dgm:cxn modelId="{77F473C9-91EE-C444-A648-9768630111D9}" type="presParOf" srcId="{C324A767-0993-3D41-8EDE-BC49C83FF061}" destId="{F78081CC-10EF-A943-9FDC-9ECD861BDBA6}" srcOrd="5" destOrd="0" presId="urn:microsoft.com/office/officeart/2005/8/layout/chevron2"/>
    <dgm:cxn modelId="{E45AD1A5-BDE6-D644-9916-B6F7B6B1FFA5}" type="presParOf" srcId="{C324A767-0993-3D41-8EDE-BC49C83FF061}" destId="{1D772C28-CB02-2344-9AD1-EABD5ADE889E}" srcOrd="6" destOrd="0" presId="urn:microsoft.com/office/officeart/2005/8/layout/chevron2"/>
    <dgm:cxn modelId="{04D92D4D-3D7B-374B-ABC5-BEA05AB2891B}" type="presParOf" srcId="{1D772C28-CB02-2344-9AD1-EABD5ADE889E}" destId="{6E67B5ED-73F9-7E4C-BFDE-01E29A6F3F1C}" srcOrd="0" destOrd="0" presId="urn:microsoft.com/office/officeart/2005/8/layout/chevron2"/>
    <dgm:cxn modelId="{1D762A87-E2CD-8F42-AC0F-00E3803A99B9}" type="presParOf" srcId="{1D772C28-CB02-2344-9AD1-EABD5ADE889E}" destId="{754EBED3-A3AD-A94A-9E15-5DC5BA5B2F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927E-BB51-1D4D-90C0-2E2A0C025619}">
      <dsp:nvSpPr>
        <dsp:cNvPr id="0" name=""/>
        <dsp:cNvSpPr/>
      </dsp:nvSpPr>
      <dsp:spPr>
        <a:xfrm rot="5400000">
          <a:off x="-132344" y="134023"/>
          <a:ext cx="882299" cy="617609"/>
        </a:xfrm>
        <a:prstGeom prst="chevron">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Good</a:t>
          </a:r>
          <a:endParaRPr lang="en-US" sz="2000" b="1" kern="1200" dirty="0"/>
        </a:p>
      </dsp:txBody>
      <dsp:txXfrm rot="-5400000">
        <a:off x="2" y="310483"/>
        <a:ext cx="617609" cy="264690"/>
      </dsp:txXfrm>
    </dsp:sp>
    <dsp:sp modelId="{4D478CC4-B5D5-0344-B9CF-688097D02B1D}">
      <dsp:nvSpPr>
        <dsp:cNvPr id="0" name=""/>
        <dsp:cNvSpPr/>
      </dsp:nvSpPr>
      <dsp:spPr>
        <a:xfrm rot="5400000">
          <a:off x="2419671" y="-1800384"/>
          <a:ext cx="573796" cy="4177920"/>
        </a:xfrm>
        <a:prstGeom prst="round2Same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Inspect – Remove – Drain </a:t>
          </a:r>
          <a:endParaRPr lang="en-US" sz="1500" kern="1200" dirty="0"/>
        </a:p>
        <a:p>
          <a:pPr marL="114300" lvl="1" indent="-114300" algn="l" defTabSz="666750">
            <a:lnSpc>
              <a:spcPct val="90000"/>
            </a:lnSpc>
            <a:spcBef>
              <a:spcPct val="0"/>
            </a:spcBef>
            <a:spcAft>
              <a:spcPct val="15000"/>
            </a:spcAft>
            <a:buChar char="••"/>
          </a:pPr>
          <a:r>
            <a:rPr lang="en-US" sz="1500" kern="1200" dirty="0" smtClean="0"/>
            <a:t>Plan and Record </a:t>
          </a:r>
          <a:endParaRPr lang="en-US" sz="1500" kern="1200" dirty="0"/>
        </a:p>
      </dsp:txBody>
      <dsp:txXfrm rot="-5400000">
        <a:off x="617609" y="29688"/>
        <a:ext cx="4149910" cy="517776"/>
      </dsp:txXfrm>
    </dsp:sp>
    <dsp:sp modelId="{683D5954-8A17-D547-B981-95B858F2A600}">
      <dsp:nvSpPr>
        <dsp:cNvPr id="0" name=""/>
        <dsp:cNvSpPr/>
      </dsp:nvSpPr>
      <dsp:spPr>
        <a:xfrm rot="5400000">
          <a:off x="-132344" y="862412"/>
          <a:ext cx="882299" cy="617609"/>
        </a:xfrm>
        <a:prstGeom prst="chevron">
          <a:avLst/>
        </a:prstGeom>
        <a:solidFill>
          <a:schemeClr val="accent3">
            <a:hueOff val="0"/>
            <a:satOff val="0"/>
            <a:lumOff val="0"/>
            <a:alphaOff val="0"/>
          </a:schemeClr>
        </a:solidFill>
        <a:ln w="10000" cap="flat" cmpd="sng" algn="ctr">
          <a:solidFill>
            <a:schemeClr val="accent3">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Better</a:t>
          </a:r>
          <a:endParaRPr lang="en-US" sz="2000" b="1" kern="1200" dirty="0"/>
        </a:p>
      </dsp:txBody>
      <dsp:txXfrm rot="-5400000">
        <a:off x="2" y="1038872"/>
        <a:ext cx="617609" cy="264690"/>
      </dsp:txXfrm>
    </dsp:sp>
    <dsp:sp modelId="{51E96A2D-0558-484A-B838-A9DD322345D0}">
      <dsp:nvSpPr>
        <dsp:cNvPr id="0" name=""/>
        <dsp:cNvSpPr/>
      </dsp:nvSpPr>
      <dsp:spPr>
        <a:xfrm rot="5400000">
          <a:off x="2419822" y="-1072145"/>
          <a:ext cx="573494" cy="4177920"/>
        </a:xfrm>
        <a:prstGeom prst="round2Same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“Good” + Cold Rinse  </a:t>
          </a:r>
          <a:endParaRPr lang="en-US" sz="1500" kern="1200" dirty="0"/>
        </a:p>
        <a:p>
          <a:pPr marL="114300" lvl="1" indent="-114300" algn="l" defTabSz="666750">
            <a:lnSpc>
              <a:spcPct val="90000"/>
            </a:lnSpc>
            <a:spcBef>
              <a:spcPct val="0"/>
            </a:spcBef>
            <a:spcAft>
              <a:spcPct val="15000"/>
            </a:spcAft>
            <a:buChar char="••"/>
          </a:pPr>
          <a:r>
            <a:rPr lang="en-US" sz="1500" kern="1200" dirty="0" smtClean="0"/>
            <a:t>Use mild bleach or salt solution on all equipment</a:t>
          </a:r>
          <a:endParaRPr lang="en-US" sz="1500" kern="1200" dirty="0"/>
        </a:p>
      </dsp:txBody>
      <dsp:txXfrm rot="-5400000">
        <a:off x="617609" y="758064"/>
        <a:ext cx="4149924" cy="517502"/>
      </dsp:txXfrm>
    </dsp:sp>
    <dsp:sp modelId="{D8F6537C-9D08-454A-BCEC-F52077706C56}">
      <dsp:nvSpPr>
        <dsp:cNvPr id="0" name=""/>
        <dsp:cNvSpPr/>
      </dsp:nvSpPr>
      <dsp:spPr>
        <a:xfrm rot="5400000">
          <a:off x="-132344" y="1590801"/>
          <a:ext cx="882299" cy="617609"/>
        </a:xfrm>
        <a:prstGeom prst="chevron">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Best</a:t>
          </a:r>
          <a:endParaRPr lang="en-US" sz="2000" b="1" kern="1200" dirty="0"/>
        </a:p>
      </dsp:txBody>
      <dsp:txXfrm rot="-5400000">
        <a:off x="2" y="1767261"/>
        <a:ext cx="617609" cy="264690"/>
      </dsp:txXfrm>
    </dsp:sp>
    <dsp:sp modelId="{52CE8DD0-01D6-724E-A9E0-0ACD2A32B057}">
      <dsp:nvSpPr>
        <dsp:cNvPr id="0" name=""/>
        <dsp:cNvSpPr/>
      </dsp:nvSpPr>
      <dsp:spPr>
        <a:xfrm rot="5400000">
          <a:off x="2419822" y="-343755"/>
          <a:ext cx="573494" cy="4177920"/>
        </a:xfrm>
        <a:prstGeom prst="round2Same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“Better” + High Pressure Cold Rinse</a:t>
          </a:r>
          <a:endParaRPr lang="en-US" sz="1500" kern="1200" dirty="0"/>
        </a:p>
        <a:p>
          <a:pPr marL="114300" lvl="1" indent="-114300" algn="l" defTabSz="666750">
            <a:lnSpc>
              <a:spcPct val="90000"/>
            </a:lnSpc>
            <a:spcBef>
              <a:spcPct val="0"/>
            </a:spcBef>
            <a:spcAft>
              <a:spcPct val="15000"/>
            </a:spcAft>
            <a:buChar char="••"/>
          </a:pPr>
          <a:r>
            <a:rPr lang="en-US" sz="1500" kern="1200" dirty="0" smtClean="0"/>
            <a:t>Setup a pressure wash line for boats</a:t>
          </a:r>
          <a:endParaRPr lang="en-US" sz="1500" kern="1200" dirty="0"/>
        </a:p>
      </dsp:txBody>
      <dsp:txXfrm rot="-5400000">
        <a:off x="617609" y="1486454"/>
        <a:ext cx="4149924" cy="517502"/>
      </dsp:txXfrm>
    </dsp:sp>
    <dsp:sp modelId="{6E67B5ED-73F9-7E4C-BFDE-01E29A6F3F1C}">
      <dsp:nvSpPr>
        <dsp:cNvPr id="0" name=""/>
        <dsp:cNvSpPr/>
      </dsp:nvSpPr>
      <dsp:spPr>
        <a:xfrm rot="5400000">
          <a:off x="-132344" y="2319191"/>
          <a:ext cx="882299" cy="617609"/>
        </a:xfrm>
        <a:prstGeom prst="chevron">
          <a:avLst/>
        </a:prstGeom>
        <a:solidFill>
          <a:schemeClr val="accent5">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Exceptional</a:t>
          </a:r>
          <a:endParaRPr lang="en-US" sz="900" b="1" kern="1200" dirty="0"/>
        </a:p>
      </dsp:txBody>
      <dsp:txXfrm rot="-5400000">
        <a:off x="2" y="2495651"/>
        <a:ext cx="617609" cy="264690"/>
      </dsp:txXfrm>
    </dsp:sp>
    <dsp:sp modelId="{754EBED3-A3AD-A94A-9E15-5DC5BA5B2F68}">
      <dsp:nvSpPr>
        <dsp:cNvPr id="0" name=""/>
        <dsp:cNvSpPr/>
      </dsp:nvSpPr>
      <dsp:spPr>
        <a:xfrm rot="5400000">
          <a:off x="2419822" y="384633"/>
          <a:ext cx="573494" cy="4177920"/>
        </a:xfrm>
        <a:prstGeom prst="round2SameRect">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“Best”  +  Hot Pressure Rinse</a:t>
          </a:r>
          <a:endParaRPr lang="en-US" sz="1500" kern="1200" dirty="0"/>
        </a:p>
        <a:p>
          <a:pPr marL="114300" lvl="1" indent="-114300" algn="l" defTabSz="666750">
            <a:lnSpc>
              <a:spcPct val="90000"/>
            </a:lnSpc>
            <a:spcBef>
              <a:spcPct val="0"/>
            </a:spcBef>
            <a:spcAft>
              <a:spcPct val="15000"/>
            </a:spcAft>
            <a:buChar char="••"/>
          </a:pPr>
          <a:r>
            <a:rPr lang="en-US" sz="1500" kern="1200" dirty="0" smtClean="0"/>
            <a:t>Wash line with hot water</a:t>
          </a:r>
          <a:endParaRPr lang="en-US" sz="1500" kern="1200" dirty="0"/>
        </a:p>
      </dsp:txBody>
      <dsp:txXfrm rot="-5400000">
        <a:off x="617609" y="2214842"/>
        <a:ext cx="4149924" cy="5175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8401F-E9F7-7043-8293-93C6704FC3CE}" type="datetimeFigureOut">
              <a:rPr lang="en-US" smtClean="0"/>
              <a:pPr/>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CCA2D-3ABE-1A4E-82C5-0D027718F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Short introduction</a:t>
            </a:r>
            <a:r>
              <a:rPr lang="en-US" baseline="0" dirty="0" smtClean="0"/>
              <a:t> to managing support groups at a fishing tournament.  A “train the trainer” event.</a:t>
            </a:r>
            <a:endParaRPr lang="en-US" dirty="0" smtClean="0"/>
          </a:p>
          <a:p>
            <a:endParaRPr lang="en-US" dirty="0" smtClean="0"/>
          </a:p>
          <a:p>
            <a:r>
              <a:rPr lang="en-US" dirty="0" smtClean="0"/>
              <a:t>Ask</a:t>
            </a:r>
            <a:r>
              <a:rPr lang="en-US" baseline="0" dirty="0" smtClean="0"/>
              <a:t> group:  who has run “volunteer events”, who has run a wash station or other BMP at a tournament.</a:t>
            </a:r>
          </a:p>
          <a:p>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event requires some heads-up time.  Be sure to not get locked into a single job but to monitor the entire process.  This ensures safety and effectiveness.</a:t>
            </a:r>
            <a:endParaRPr lang="en-US" dirty="0"/>
          </a:p>
        </p:txBody>
      </p:sp>
      <p:sp>
        <p:nvSpPr>
          <p:cNvPr id="4" name="Slide Number Placeholder 3"/>
          <p:cNvSpPr>
            <a:spLocks noGrp="1"/>
          </p:cNvSpPr>
          <p:nvPr>
            <p:ph type="sldNum" sz="quarter" idx="10"/>
          </p:nvPr>
        </p:nvSpPr>
        <p:spPr/>
        <p:txBody>
          <a:bodyPr/>
          <a:lstStyle/>
          <a:p>
            <a:fld id="{109EED54-F13B-CE4A-96B2-5E5626E079D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a:t>
            </a:r>
            <a:r>
              <a:rPr lang="en-US" baseline="0" dirty="0" smtClean="0"/>
              <a:t> of event debrief.  Gather everyone up.  Provides closure and finishes remaining details.</a:t>
            </a:r>
          </a:p>
          <a:p>
            <a:r>
              <a:rPr lang="en-US" baseline="0" dirty="0" smtClean="0"/>
              <a:t>Follow-up with everyone via email post event.</a:t>
            </a:r>
            <a:endParaRPr lang="en-US" dirty="0"/>
          </a:p>
        </p:txBody>
      </p:sp>
      <p:sp>
        <p:nvSpPr>
          <p:cNvPr id="4" name="Slide Number Placeholder 3"/>
          <p:cNvSpPr>
            <a:spLocks noGrp="1"/>
          </p:cNvSpPr>
          <p:nvPr>
            <p:ph type="sldNum" sz="quarter" idx="10"/>
          </p:nvPr>
        </p:nvSpPr>
        <p:spPr/>
        <p:txBody>
          <a:bodyPr/>
          <a:lstStyle/>
          <a:p>
            <a:fld id="{109EED54-F13B-CE4A-96B2-5E5626E079D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for session.  </a:t>
            </a:r>
          </a:p>
          <a:p>
            <a:r>
              <a:rPr lang="en-US" dirty="0" smtClean="0"/>
              <a:t>My</a:t>
            </a:r>
            <a:r>
              <a:rPr lang="en-US" baseline="0" dirty="0" smtClean="0"/>
              <a:t> goal:  To show you what we do and build on your experience for facilitating the training of support groups.</a:t>
            </a:r>
          </a:p>
          <a:p>
            <a:r>
              <a:rPr lang="en-US" baseline="0" dirty="0" smtClean="0"/>
              <a:t>Our goal:  We’re trying to create a “corps” of well trained support groups that can help implement </a:t>
            </a:r>
            <a:r>
              <a:rPr lang="en-US" baseline="0" dirty="0" err="1" smtClean="0"/>
              <a:t>BMP’s</a:t>
            </a:r>
            <a:r>
              <a:rPr lang="en-US" baseline="0" dirty="0" smtClean="0"/>
              <a:t> in their community and with fishing tournaments.</a:t>
            </a:r>
          </a:p>
          <a:p>
            <a:r>
              <a:rPr lang="en-US" baseline="0" dirty="0" smtClean="0"/>
              <a:t>Education and Tabling are Awesome but here we’re trying to help people take action.</a:t>
            </a:r>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 range but mostly</a:t>
            </a:r>
            <a:r>
              <a:rPr lang="en-US" baseline="0" dirty="0" smtClean="0"/>
              <a:t> youth groups.</a:t>
            </a:r>
          </a:p>
          <a:p>
            <a:r>
              <a:rPr lang="en-US" baseline="0" dirty="0" smtClean="0"/>
              <a:t>Generally not directly associated with tournament (</a:t>
            </a:r>
            <a:r>
              <a:rPr lang="en-US" baseline="0" dirty="0" err="1" smtClean="0"/>
              <a:t>ie</a:t>
            </a:r>
            <a:r>
              <a:rPr lang="en-US" baseline="0" dirty="0" smtClean="0"/>
              <a:t> not local fishing club) but usually assoc. via city council/board of tourism or other entity that is helping to put on the tournament.</a:t>
            </a:r>
          </a:p>
          <a:p>
            <a:r>
              <a:rPr lang="en-US" baseline="0" dirty="0" smtClean="0"/>
              <a:t>How to find groups is the golden question.  Often asking those helping to organize the tournament at local level is the key.</a:t>
            </a:r>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a:t>
            </a:r>
            <a:r>
              <a:rPr lang="en-US" baseline="0" dirty="0" smtClean="0"/>
              <a:t> to understand the our goals but also what motivates groups to come out and volunteer.</a:t>
            </a:r>
          </a:p>
          <a:p>
            <a:r>
              <a:rPr lang="en-US" baseline="0" dirty="0" smtClean="0"/>
              <a:t>Best to find overlap of these goals but also to understand where they don’t.  This can explain where challenges arise.</a:t>
            </a:r>
          </a:p>
          <a:p>
            <a:r>
              <a:rPr lang="en-US" baseline="0" dirty="0" smtClean="0"/>
              <a:t>In general:  All groups want a safe event and it’s our job to ensure the safety of the event.  Most groups want to raise money, we can help but they need to be motivated.  We want effective AIS but they don’t’ always understand this piece or other goals get in the way (having fun, raising more money) but we all want their service to be effective and this where we overlap.  Groups need to have some level of fun or they won’t come back.  We need them to have a minimal impact on tournament operations or WE won’t be invited back.</a:t>
            </a:r>
          </a:p>
          <a:p>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ly support groups implement the wash BMP but important to remember that there are others where they can contribute.</a:t>
            </a:r>
          </a:p>
          <a:p>
            <a:r>
              <a:rPr lang="en-US" baseline="0" dirty="0" smtClean="0"/>
              <a:t>Ideally they would take up pre-fishing inspection but this is tough.</a:t>
            </a:r>
          </a:p>
          <a:p>
            <a:r>
              <a:rPr lang="en-US" baseline="0" dirty="0" smtClean="0"/>
              <a:t>An “event” where they participate and can raise funds seems to be the current ‘hook’</a:t>
            </a:r>
          </a:p>
          <a:p>
            <a:r>
              <a:rPr lang="en-US" baseline="0" dirty="0" smtClean="0"/>
              <a:t>Tournament organizers generally have their own staff deal with tournament gear – holding tanks, bags, release boat.</a:t>
            </a:r>
          </a:p>
        </p:txBody>
      </p:sp>
      <p:sp>
        <p:nvSpPr>
          <p:cNvPr id="4" name="Slide Number Placeholder 3"/>
          <p:cNvSpPr>
            <a:spLocks noGrp="1"/>
          </p:cNvSpPr>
          <p:nvPr>
            <p:ph type="sldNum" sz="quarter" idx="10"/>
          </p:nvPr>
        </p:nvSpPr>
        <p:spPr/>
        <p:txBody>
          <a:bodyPr/>
          <a:lstStyle/>
          <a:p>
            <a:fld id="{677CCA2D-3ABE-1A4E-82C5-0D027718FF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groups are motivated</a:t>
            </a:r>
            <a:r>
              <a:rPr lang="en-US" baseline="0" dirty="0" smtClean="0"/>
              <a:t> by the fundraising aspect though the service is important to the adults.</a:t>
            </a:r>
          </a:p>
          <a:p>
            <a:r>
              <a:rPr lang="en-US" baseline="0" dirty="0" smtClean="0"/>
              <a:t>I stress that the group determine how much they raise and that anglers expect a quality job done quickly.</a:t>
            </a:r>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 or phone.</a:t>
            </a:r>
            <a:r>
              <a:rPr lang="en-US" baseline="0" dirty="0" smtClean="0"/>
              <a:t>  IF you can do a pre-event training and review </a:t>
            </a:r>
            <a:r>
              <a:rPr lang="en-US" baseline="0" dirty="0" err="1" smtClean="0"/>
              <a:t>BMP’s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7CCA2D-3ABE-1A4E-82C5-0D027718FF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event starts</a:t>
            </a:r>
            <a:r>
              <a:rPr lang="en-US" baseline="0" dirty="0" smtClean="0"/>
              <a:t> with an onsite orientation with the support group</a:t>
            </a:r>
          </a:p>
          <a:p>
            <a:r>
              <a:rPr lang="en-US" baseline="0" dirty="0" smtClean="0"/>
              <a:t>This includes everything on this list.</a:t>
            </a:r>
          </a:p>
          <a:p>
            <a:r>
              <a:rPr lang="en-US" baseline="0" dirty="0" smtClean="0"/>
              <a:t>If they haven’t had the BMP/AIS training then we review the basics including:</a:t>
            </a:r>
          </a:p>
          <a:p>
            <a:pPr marL="228600" indent="-228600">
              <a:buAutoNum type="arabicPeriod"/>
            </a:pPr>
            <a:r>
              <a:rPr lang="en-US" baseline="0" dirty="0" smtClean="0"/>
              <a:t>What is AIS, What is it important to prevent, What can we do (</a:t>
            </a:r>
            <a:r>
              <a:rPr lang="en-US" baseline="0" dirty="0" err="1" smtClean="0"/>
              <a:t>BMP’s</a:t>
            </a:r>
            <a:r>
              <a:rPr lang="en-US" baseline="0" dirty="0" smtClean="0"/>
              <a:t>)</a:t>
            </a:r>
          </a:p>
          <a:p>
            <a:pPr marL="228600" indent="-228600">
              <a:buNone/>
            </a:pPr>
            <a:r>
              <a:rPr lang="en-US" baseline="0" dirty="0" smtClean="0"/>
              <a:t>Review goals:  Stay safe, reduce AIS for community, have fun or raise funds</a:t>
            </a:r>
          </a:p>
          <a:p>
            <a:pPr marL="228600" indent="-228600">
              <a:buNone/>
            </a:pPr>
            <a:r>
              <a:rPr lang="en-US" baseline="0" dirty="0" smtClean="0"/>
              <a:t>Safety:  1. Review Trucks are moving,2.  Roles help keep people safe, 3. ID what Adults can do vs. youth</a:t>
            </a:r>
          </a:p>
          <a:p>
            <a:pPr marL="228600" indent="-228600">
              <a:buNone/>
            </a:pPr>
            <a:r>
              <a:rPr lang="en-US" baseline="0" dirty="0" smtClean="0"/>
              <a:t>Stations: Explain stations and review roles.  Delegate roles.</a:t>
            </a:r>
          </a:p>
          <a:p>
            <a:pPr marL="228600" indent="-228600">
              <a:buNone/>
            </a:pPr>
            <a:r>
              <a:rPr lang="en-US" baseline="0" dirty="0" smtClean="0"/>
              <a:t>Equipment:  Review safety again and any logistics</a:t>
            </a:r>
            <a:endParaRPr lang="en-US" dirty="0"/>
          </a:p>
        </p:txBody>
      </p:sp>
      <p:sp>
        <p:nvSpPr>
          <p:cNvPr id="4" name="Slide Number Placeholder 3"/>
          <p:cNvSpPr>
            <a:spLocks noGrp="1"/>
          </p:cNvSpPr>
          <p:nvPr>
            <p:ph type="sldNum" sz="quarter" idx="10"/>
          </p:nvPr>
        </p:nvSpPr>
        <p:spPr/>
        <p:txBody>
          <a:bodyPr/>
          <a:lstStyle/>
          <a:p>
            <a:fld id="{109EED54-F13B-CE4A-96B2-5E5626E079D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orientation the support groups</a:t>
            </a:r>
            <a:r>
              <a:rPr lang="en-US" baseline="0" dirty="0" smtClean="0"/>
              <a:t> need to sign-in.</a:t>
            </a:r>
          </a:p>
          <a:p>
            <a:r>
              <a:rPr lang="en-US" baseline="0" dirty="0" smtClean="0"/>
              <a:t>This ensures you can keep accurate numbers and have contact info for later.</a:t>
            </a:r>
          </a:p>
          <a:p>
            <a:r>
              <a:rPr lang="en-US" baseline="0" dirty="0" smtClean="0"/>
              <a:t>The volunteer manager can fill in the event details.</a:t>
            </a:r>
            <a:endParaRPr lang="en-US" dirty="0"/>
          </a:p>
        </p:txBody>
      </p:sp>
      <p:sp>
        <p:nvSpPr>
          <p:cNvPr id="4" name="Slide Number Placeholder 3"/>
          <p:cNvSpPr>
            <a:spLocks noGrp="1"/>
          </p:cNvSpPr>
          <p:nvPr>
            <p:ph type="sldNum" sz="quarter" idx="10"/>
          </p:nvPr>
        </p:nvSpPr>
        <p:spPr/>
        <p:txBody>
          <a:bodyPr/>
          <a:lstStyle/>
          <a:p>
            <a:fld id="{109EED54-F13B-CE4A-96B2-5E5626E079D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332046-202F-3844-A8E4-F274573DF09A}" type="datetimeFigureOut">
              <a:rPr lang="en-US" smtClean="0"/>
              <a:pPr/>
              <a:t>3/18/2020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1CBF8F2-D8C6-7D4C-ABBB-98A1D30913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32046-202F-3844-A8E4-F274573DF09A}"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BF8F2-D8C6-7D4C-ABBB-98A1D30913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C332046-202F-3844-A8E4-F274573DF09A}" type="datetimeFigureOut">
              <a:rPr lang="en-US" smtClean="0"/>
              <a:pPr/>
              <a:t>3/18/2020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1CBF8F2-D8C6-7D4C-ABBB-98A1D30913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332046-202F-3844-A8E4-F274573DF09A}"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CBF8F2-D8C6-7D4C-ABBB-98A1D30913D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332046-202F-3844-A8E4-F274573DF09A}" type="datetimeFigureOut">
              <a:rPr lang="en-US" smtClean="0"/>
              <a:pPr/>
              <a:t>3/18/2020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1CBF8F2-D8C6-7D4C-ABBB-98A1D30913D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C332046-202F-3844-A8E4-F274573DF09A}" type="datetimeFigureOut">
              <a:rPr lang="en-US" smtClean="0"/>
              <a:pPr/>
              <a:t>3/18/2020</a:t>
            </a:fld>
            <a:endParaRPr lang="en-US"/>
          </a:p>
        </p:txBody>
      </p:sp>
      <p:sp>
        <p:nvSpPr>
          <p:cNvPr id="10" name="Slide Number Placeholder 9"/>
          <p:cNvSpPr>
            <a:spLocks noGrp="1"/>
          </p:cNvSpPr>
          <p:nvPr>
            <p:ph type="sldNum" sz="quarter" idx="16"/>
          </p:nvPr>
        </p:nvSpPr>
        <p:spPr/>
        <p:txBody>
          <a:bodyPr rtlCol="0"/>
          <a:lstStyle/>
          <a:p>
            <a:fld id="{71CBF8F2-D8C6-7D4C-ABBB-98A1D30913D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332046-202F-3844-A8E4-F274573DF09A}" type="datetimeFigureOut">
              <a:rPr lang="en-US" smtClean="0"/>
              <a:pPr/>
              <a:t>3/18/2020</a:t>
            </a:fld>
            <a:endParaRPr lang="en-US"/>
          </a:p>
        </p:txBody>
      </p:sp>
      <p:sp>
        <p:nvSpPr>
          <p:cNvPr id="12" name="Slide Number Placeholder 11"/>
          <p:cNvSpPr>
            <a:spLocks noGrp="1"/>
          </p:cNvSpPr>
          <p:nvPr>
            <p:ph type="sldNum" sz="quarter" idx="16"/>
          </p:nvPr>
        </p:nvSpPr>
        <p:spPr/>
        <p:txBody>
          <a:bodyPr rtlCol="0"/>
          <a:lstStyle/>
          <a:p>
            <a:fld id="{71CBF8F2-D8C6-7D4C-ABBB-98A1D30913D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332046-202F-3844-A8E4-F274573DF09A}"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1CBF8F2-D8C6-7D4C-ABBB-98A1D30913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32046-202F-3844-A8E4-F274573DF09A}"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1CBF8F2-D8C6-7D4C-ABBB-98A1D30913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332046-202F-3844-A8E4-F274573DF09A}"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1CBF8F2-D8C6-7D4C-ABBB-98A1D30913D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C332046-202F-3844-A8E4-F274573DF09A}" type="datetimeFigureOut">
              <a:rPr lang="en-US" smtClean="0"/>
              <a:pPr/>
              <a:t>3/18/2020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1CBF8F2-D8C6-7D4C-ABBB-98A1D30913D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332046-202F-3844-A8E4-F274573DF09A}" type="datetimeFigureOut">
              <a:rPr lang="en-US" smtClean="0"/>
              <a:pPr/>
              <a:t>3/18/2020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1CBF8F2-D8C6-7D4C-ABBB-98A1D30913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04" y="3930170"/>
            <a:ext cx="8575896" cy="1828800"/>
          </a:xfrm>
        </p:spPr>
        <p:txBody>
          <a:bodyPr>
            <a:normAutofit fontScale="90000"/>
          </a:bodyPr>
          <a:lstStyle/>
          <a:p>
            <a:r>
              <a:rPr lang="en-US" dirty="0" smtClean="0"/>
              <a:t/>
            </a:r>
            <a:br>
              <a:rPr lang="en-US" dirty="0" smtClean="0"/>
            </a:br>
            <a:r>
              <a:rPr lang="en-US" dirty="0" smtClean="0"/>
              <a:t>Managing Support Groups for AIS Prevention at Fishing Tournaments</a:t>
            </a:r>
            <a:endParaRPr lang="en-US" dirty="0"/>
          </a:p>
        </p:txBody>
      </p:sp>
      <p:sp>
        <p:nvSpPr>
          <p:cNvPr id="3" name="Subtitle 2"/>
          <p:cNvSpPr>
            <a:spLocks noGrp="1"/>
          </p:cNvSpPr>
          <p:nvPr>
            <p:ph type="subTitle" idx="1"/>
          </p:nvPr>
        </p:nvSpPr>
        <p:spPr/>
        <p:txBody>
          <a:bodyPr/>
          <a:lstStyle/>
          <a:p>
            <a:r>
              <a:rPr lang="en-US" dirty="0" smtClean="0"/>
              <a:t>Jeremy Jones &amp; Tim Campbell, UW Sea Grant</a:t>
            </a:r>
            <a:endParaRPr lang="en-US" dirty="0"/>
          </a:p>
        </p:txBody>
      </p:sp>
      <p:pic>
        <p:nvPicPr>
          <p:cNvPr id="4" name="Picture 3" descr="BoatsatSunriseLandscape.jpg"/>
          <p:cNvPicPr>
            <a:picLocks noChangeAspect="1"/>
          </p:cNvPicPr>
          <p:nvPr/>
        </p:nvPicPr>
        <p:blipFill>
          <a:blip r:embed="rId3"/>
          <a:srcRect t="18576" b="10821"/>
          <a:stretch>
            <a:fillRect/>
          </a:stretch>
        </p:blipFill>
        <p:spPr>
          <a:xfrm>
            <a:off x="2055125" y="681538"/>
            <a:ext cx="5033750" cy="265452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During Event</a:t>
            </a:r>
            <a:endParaRPr lang="en-US" dirty="0"/>
          </a:p>
        </p:txBody>
      </p:sp>
      <p:sp>
        <p:nvSpPr>
          <p:cNvPr id="4" name="Content Placeholder 3"/>
          <p:cNvSpPr>
            <a:spLocks noGrp="1"/>
          </p:cNvSpPr>
          <p:nvPr>
            <p:ph sz="quarter" idx="1"/>
          </p:nvPr>
        </p:nvSpPr>
        <p:spPr/>
        <p:txBody>
          <a:bodyPr/>
          <a:lstStyle/>
          <a:p>
            <a:r>
              <a:rPr lang="en-US" dirty="0" smtClean="0"/>
              <a:t>Stations</a:t>
            </a:r>
          </a:p>
          <a:p>
            <a:r>
              <a:rPr lang="en-US" dirty="0" smtClean="0"/>
              <a:t>Safety</a:t>
            </a:r>
          </a:p>
          <a:p>
            <a:r>
              <a:rPr lang="en-US" dirty="0" smtClean="0"/>
              <a:t>Monitor Wash Efficiency &amp; Traffic</a:t>
            </a:r>
          </a:p>
          <a:p>
            <a:r>
              <a:rPr lang="en-US" dirty="0" smtClean="0"/>
              <a:t>Check-in with Group Leader</a:t>
            </a:r>
          </a:p>
          <a:p>
            <a:r>
              <a:rPr lang="en-US" dirty="0" smtClean="0"/>
              <a:t>Monitor Speed</a:t>
            </a:r>
          </a:p>
          <a:p>
            <a:r>
              <a:rPr lang="en-US" dirty="0" smtClean="0"/>
              <a:t>Break for snacks</a:t>
            </a:r>
          </a:p>
          <a:p>
            <a:r>
              <a:rPr lang="en-US" dirty="0" smtClean="0"/>
              <a:t>Encourage “marketing” by group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Station Set-up</a:t>
            </a:r>
            <a:endParaRPr lang="en-US" dirty="0"/>
          </a:p>
        </p:txBody>
      </p:sp>
      <p:pic>
        <p:nvPicPr>
          <p:cNvPr id="4" name="Picture 3" descr="SooBoatWash3_DualWasherSmall_MWCSoo13.jpg"/>
          <p:cNvPicPr>
            <a:picLocks noChangeAspect="1"/>
          </p:cNvPicPr>
          <p:nvPr/>
        </p:nvPicPr>
        <p:blipFill>
          <a:blip r:embed="rId2"/>
          <a:srcRect t="27009" b="26498"/>
          <a:stretch>
            <a:fillRect/>
          </a:stretch>
        </p:blipFill>
        <p:spPr>
          <a:xfrm>
            <a:off x="0" y="1858746"/>
            <a:ext cx="9144000" cy="3175359"/>
          </a:xfrm>
          <a:prstGeom prst="rect">
            <a:avLst/>
          </a:prstGeom>
        </p:spPr>
      </p:pic>
      <p:sp>
        <p:nvSpPr>
          <p:cNvPr id="5" name="TextBox 4"/>
          <p:cNvSpPr txBox="1"/>
          <p:nvPr/>
        </p:nvSpPr>
        <p:spPr>
          <a:xfrm>
            <a:off x="609600" y="5034105"/>
            <a:ext cx="7661238" cy="2031325"/>
          </a:xfrm>
          <a:prstGeom prst="rect">
            <a:avLst/>
          </a:prstGeom>
          <a:noFill/>
        </p:spPr>
        <p:txBody>
          <a:bodyPr wrap="square" rtlCol="0">
            <a:spAutoFit/>
          </a:bodyPr>
          <a:lstStyle/>
          <a:p>
            <a:r>
              <a:rPr lang="en-US" dirty="0" smtClean="0"/>
              <a:t>Key Roles:</a:t>
            </a:r>
          </a:p>
          <a:p>
            <a:r>
              <a:rPr lang="en-US" dirty="0" smtClean="0"/>
              <a:t>Traffic Director &amp; Prompt Distribution</a:t>
            </a:r>
          </a:p>
          <a:p>
            <a:r>
              <a:rPr lang="en-US" dirty="0" smtClean="0"/>
              <a:t>Inspector</a:t>
            </a:r>
          </a:p>
          <a:p>
            <a:r>
              <a:rPr lang="en-US" dirty="0" smtClean="0"/>
              <a:t>Pressure </a:t>
            </a:r>
            <a:r>
              <a:rPr lang="en-US" dirty="0" err="1" smtClean="0"/>
              <a:t>Washer(s</a:t>
            </a:r>
            <a:r>
              <a:rPr lang="en-US" dirty="0" smtClean="0"/>
              <a:t>)</a:t>
            </a:r>
          </a:p>
          <a:p>
            <a:r>
              <a:rPr lang="en-US" dirty="0" smtClean="0"/>
              <a:t>Marketers</a:t>
            </a:r>
          </a:p>
          <a:p>
            <a:r>
              <a:rPr lang="en-US" dirty="0" err="1" smtClean="0"/>
              <a:t>Towelers</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a:t>
            </a:r>
            <a:endParaRPr lang="en-US" dirty="0"/>
          </a:p>
        </p:txBody>
      </p:sp>
      <p:pic>
        <p:nvPicPr>
          <p:cNvPr id="3" name="Picture 2" descr="IMG_1206.jpg"/>
          <p:cNvPicPr>
            <a:picLocks noChangeAspect="1"/>
          </p:cNvPicPr>
          <p:nvPr/>
        </p:nvPicPr>
        <p:blipFill>
          <a:blip r:embed="rId2"/>
          <a:stretch>
            <a:fillRect/>
          </a:stretch>
        </p:blipFill>
        <p:spPr>
          <a:xfrm>
            <a:off x="1691146" y="1920809"/>
            <a:ext cx="5761707" cy="4303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Washer &amp; Towel</a:t>
            </a:r>
            <a:endParaRPr lang="en-US" dirty="0"/>
          </a:p>
        </p:txBody>
      </p:sp>
      <p:pic>
        <p:nvPicPr>
          <p:cNvPr id="3" name="Picture 2" descr="BoatWash_MWCEscanaba13.jpg"/>
          <p:cNvPicPr>
            <a:picLocks noChangeAspect="1"/>
          </p:cNvPicPr>
          <p:nvPr/>
        </p:nvPicPr>
        <p:blipFill>
          <a:blip r:embed="rId2"/>
          <a:srcRect t="10428"/>
          <a:stretch>
            <a:fillRect/>
          </a:stretch>
        </p:blipFill>
        <p:spPr>
          <a:xfrm>
            <a:off x="924468" y="1719332"/>
            <a:ext cx="7264088" cy="4859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Event</a:t>
            </a:r>
            <a:endParaRPr lang="en-US" dirty="0"/>
          </a:p>
        </p:txBody>
      </p:sp>
      <p:sp>
        <p:nvSpPr>
          <p:cNvPr id="3" name="Content Placeholder 2"/>
          <p:cNvSpPr>
            <a:spLocks noGrp="1"/>
          </p:cNvSpPr>
          <p:nvPr>
            <p:ph sz="quarter" idx="1"/>
          </p:nvPr>
        </p:nvSpPr>
        <p:spPr/>
        <p:txBody>
          <a:bodyPr/>
          <a:lstStyle/>
          <a:p>
            <a:r>
              <a:rPr lang="en-US" dirty="0" smtClean="0"/>
              <a:t>Thank everyone &amp; Group photo!</a:t>
            </a:r>
          </a:p>
          <a:p>
            <a:r>
              <a:rPr lang="en-US" dirty="0" smtClean="0"/>
              <a:t>Debrief &amp; Ask for feedback</a:t>
            </a:r>
          </a:p>
          <a:p>
            <a:r>
              <a:rPr lang="en-US" dirty="0" smtClean="0"/>
              <a:t>Clean equipment</a:t>
            </a:r>
          </a:p>
          <a:p>
            <a:r>
              <a:rPr lang="en-US" dirty="0" smtClean="0"/>
              <a:t>Make sure everyone signed-in</a:t>
            </a:r>
          </a:p>
          <a:p>
            <a:r>
              <a:rPr lang="en-US" dirty="0" smtClean="0"/>
              <a:t>Distribute “Prompts”</a:t>
            </a:r>
          </a:p>
          <a:p>
            <a:r>
              <a:rPr lang="en-US" dirty="0" smtClean="0"/>
              <a:t>Complete volunteer form</a:t>
            </a:r>
          </a:p>
          <a:p>
            <a:r>
              <a:rPr lang="en-US" dirty="0" smtClean="0"/>
              <a:t>Follow-up with Tournament staff</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SooBoatWash7_Cargo_MWCSoo13.jpg"/>
          <p:cNvPicPr>
            <a:picLocks noGrp="1" noChangeAspect="1"/>
          </p:cNvPicPr>
          <p:nvPr>
            <p:ph sz="quarter" idx="1"/>
          </p:nvPr>
        </p:nvPicPr>
        <p:blipFill>
          <a:blip r:embed="rId2"/>
          <a:srcRect l="141" r="-238"/>
          <a:stretch>
            <a:fillRect/>
          </a:stretch>
        </p:blipFill>
        <p:spPr>
          <a:xfrm>
            <a:off x="1688242" y="1724120"/>
            <a:ext cx="6025011"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the Trainer Session</a:t>
            </a:r>
            <a:endParaRPr lang="en-US" dirty="0"/>
          </a:p>
        </p:txBody>
      </p:sp>
      <p:sp>
        <p:nvSpPr>
          <p:cNvPr id="3" name="Content Placeholder 2"/>
          <p:cNvSpPr>
            <a:spLocks noGrp="1"/>
          </p:cNvSpPr>
          <p:nvPr>
            <p:ph sz="quarter" idx="1"/>
          </p:nvPr>
        </p:nvSpPr>
        <p:spPr/>
        <p:txBody>
          <a:bodyPr/>
          <a:lstStyle/>
          <a:p>
            <a:r>
              <a:rPr lang="en-US" dirty="0" smtClean="0"/>
              <a:t>Who are the Support Groups?</a:t>
            </a:r>
          </a:p>
          <a:p>
            <a:r>
              <a:rPr lang="en-US" dirty="0" smtClean="0"/>
              <a:t>Goals</a:t>
            </a:r>
          </a:p>
          <a:p>
            <a:r>
              <a:rPr lang="en-US" dirty="0" smtClean="0"/>
              <a:t>Tips for working with Volunteers</a:t>
            </a:r>
          </a:p>
          <a:p>
            <a:r>
              <a:rPr lang="en-US" dirty="0" smtClean="0"/>
              <a:t>Pre-event</a:t>
            </a:r>
          </a:p>
          <a:p>
            <a:r>
              <a:rPr lang="en-US" dirty="0" smtClean="0"/>
              <a:t>During event</a:t>
            </a:r>
          </a:p>
          <a:p>
            <a:r>
              <a:rPr lang="en-US" dirty="0" smtClean="0"/>
              <a:t>Post-event</a:t>
            </a:r>
            <a:endParaRPr lang="en-US" dirty="0"/>
          </a:p>
        </p:txBody>
      </p:sp>
      <p:pic>
        <p:nvPicPr>
          <p:cNvPr id="4" name="Picture 3" descr="fishingpoles and SG logo.jpg"/>
          <p:cNvPicPr>
            <a:picLocks noChangeAspect="1"/>
          </p:cNvPicPr>
          <p:nvPr/>
        </p:nvPicPr>
        <p:blipFill>
          <a:blip r:embed="rId3"/>
          <a:srcRect r="11333"/>
          <a:stretch>
            <a:fillRect/>
          </a:stretch>
        </p:blipFill>
        <p:spPr>
          <a:xfrm>
            <a:off x="5854502" y="1781292"/>
            <a:ext cx="3035450" cy="4585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Groups</a:t>
            </a:r>
            <a:endParaRPr lang="en-US" dirty="0"/>
          </a:p>
        </p:txBody>
      </p:sp>
      <p:sp>
        <p:nvSpPr>
          <p:cNvPr id="6" name="Content Placeholder 5"/>
          <p:cNvSpPr>
            <a:spLocks noGrp="1"/>
          </p:cNvSpPr>
          <p:nvPr>
            <p:ph sz="quarter" idx="1"/>
          </p:nvPr>
        </p:nvSpPr>
        <p:spPr/>
        <p:txBody>
          <a:bodyPr/>
          <a:lstStyle/>
          <a:p>
            <a:r>
              <a:rPr lang="en-US" dirty="0" smtClean="0"/>
              <a:t>Wide Range of Groups:</a:t>
            </a:r>
          </a:p>
          <a:p>
            <a:pPr lvl="1"/>
            <a:r>
              <a:rPr lang="en-US" dirty="0" smtClean="0"/>
              <a:t>H.S. Sports Teams</a:t>
            </a:r>
          </a:p>
          <a:p>
            <a:pPr lvl="1"/>
            <a:r>
              <a:rPr lang="en-US" dirty="0" smtClean="0"/>
              <a:t>Boy Scouts</a:t>
            </a:r>
          </a:p>
          <a:p>
            <a:pPr lvl="1"/>
            <a:r>
              <a:rPr lang="en-US" dirty="0" smtClean="0"/>
              <a:t>4H</a:t>
            </a:r>
          </a:p>
          <a:p>
            <a:pPr lvl="1"/>
            <a:r>
              <a:rPr lang="en-US" dirty="0" smtClean="0"/>
              <a:t>Fishing Teams/Clubs</a:t>
            </a:r>
          </a:p>
          <a:p>
            <a:pPr lvl="1"/>
            <a:r>
              <a:rPr lang="en-US" dirty="0" smtClean="0"/>
              <a:t>Other School groups</a:t>
            </a:r>
          </a:p>
          <a:p>
            <a:r>
              <a:rPr lang="en-US" dirty="0" smtClean="0"/>
              <a:t>Age Range:  Typically 7 - 16 (with 3 Adults)</a:t>
            </a:r>
          </a:p>
          <a:p>
            <a:r>
              <a:rPr lang="en-US" dirty="0" smtClean="0"/>
              <a:t>Group size 5 – 13 people</a:t>
            </a:r>
          </a:p>
          <a:p>
            <a:r>
              <a:rPr lang="en-US" dirty="0" smtClean="0"/>
              <a:t>How to find?</a:t>
            </a:r>
            <a:endParaRPr lang="en-US" dirty="0"/>
          </a:p>
        </p:txBody>
      </p:sp>
      <p:pic>
        <p:nvPicPr>
          <p:cNvPr id="4" name="Picture 3" descr="SooBoatWash_MWCSoo13.jpg"/>
          <p:cNvPicPr>
            <a:picLocks noChangeAspect="1"/>
          </p:cNvPicPr>
          <p:nvPr/>
        </p:nvPicPr>
        <p:blipFill>
          <a:blip r:embed="rId3"/>
          <a:stretch>
            <a:fillRect/>
          </a:stretch>
        </p:blipFill>
        <p:spPr>
          <a:xfrm>
            <a:off x="5064306" y="1600200"/>
            <a:ext cx="3701742" cy="2764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Support Groups</a:t>
            </a:r>
            <a:endParaRPr lang="en-US" dirty="0"/>
          </a:p>
        </p:txBody>
      </p:sp>
      <p:sp>
        <p:nvSpPr>
          <p:cNvPr id="4" name="Content Placeholder 3"/>
          <p:cNvSpPr>
            <a:spLocks noGrp="1"/>
          </p:cNvSpPr>
          <p:nvPr>
            <p:ph sz="quarter" idx="1"/>
          </p:nvPr>
        </p:nvSpPr>
        <p:spPr/>
        <p:txBody>
          <a:bodyPr/>
          <a:lstStyle/>
          <a:p>
            <a:pPr>
              <a:buNone/>
            </a:pPr>
            <a:r>
              <a:rPr lang="en-US" b="1" dirty="0" smtClean="0"/>
              <a:t>Our Goals:</a:t>
            </a:r>
          </a:p>
          <a:p>
            <a:r>
              <a:rPr lang="en-US" dirty="0" smtClean="0"/>
              <a:t>Safety</a:t>
            </a:r>
          </a:p>
          <a:p>
            <a:r>
              <a:rPr lang="en-US" dirty="0" smtClean="0"/>
              <a:t>Effective AIS prevention</a:t>
            </a:r>
          </a:p>
          <a:p>
            <a:r>
              <a:rPr lang="en-US" dirty="0" smtClean="0"/>
              <a:t>Minimal Impact on Tournament</a:t>
            </a:r>
            <a:endParaRPr lang="en-US" dirty="0"/>
          </a:p>
        </p:txBody>
      </p:sp>
      <p:sp>
        <p:nvSpPr>
          <p:cNvPr id="5" name="Content Placeholder 4"/>
          <p:cNvSpPr>
            <a:spLocks noGrp="1"/>
          </p:cNvSpPr>
          <p:nvPr>
            <p:ph sz="quarter" idx="2"/>
          </p:nvPr>
        </p:nvSpPr>
        <p:spPr/>
        <p:txBody>
          <a:bodyPr/>
          <a:lstStyle/>
          <a:p>
            <a:pPr>
              <a:buNone/>
            </a:pPr>
            <a:r>
              <a:rPr lang="en-US" b="1" dirty="0" smtClean="0"/>
              <a:t>Their Goals:</a:t>
            </a:r>
          </a:p>
          <a:p>
            <a:r>
              <a:rPr lang="en-US" dirty="0" smtClean="0"/>
              <a:t>Safe</a:t>
            </a:r>
          </a:p>
          <a:p>
            <a:r>
              <a:rPr lang="en-US" dirty="0" smtClean="0"/>
              <a:t>Fundraising</a:t>
            </a:r>
          </a:p>
          <a:p>
            <a:r>
              <a:rPr lang="en-US" dirty="0" smtClean="0"/>
              <a:t>Effective Service</a:t>
            </a:r>
          </a:p>
          <a:p>
            <a:r>
              <a:rPr lang="en-US" dirty="0" smtClean="0"/>
              <a:t>Fun</a:t>
            </a:r>
          </a:p>
          <a:p>
            <a:endParaRPr lang="en-US" dirty="0" smtClean="0"/>
          </a:p>
          <a:p>
            <a:endParaRPr lang="en-US" dirty="0"/>
          </a:p>
        </p:txBody>
      </p:sp>
      <p:sp>
        <p:nvSpPr>
          <p:cNvPr id="6" name="Oval 5"/>
          <p:cNvSpPr/>
          <p:nvPr/>
        </p:nvSpPr>
        <p:spPr>
          <a:xfrm>
            <a:off x="2950743" y="4649807"/>
            <a:ext cx="1718147" cy="1718147"/>
          </a:xfrm>
          <a:prstGeom prst="ellipse">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42474" y="4649807"/>
            <a:ext cx="1718147" cy="1718147"/>
          </a:xfrm>
          <a:prstGeom prst="ellipse">
            <a:avLst/>
          </a:prstGeom>
          <a:solidFill>
            <a:schemeClr val="accent2">
              <a:alpha val="53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Tournament BMP and Groups</a:t>
            </a:r>
            <a:endParaRPr lang="en-US" dirty="0"/>
          </a:p>
        </p:txBody>
      </p:sp>
      <p:sp>
        <p:nvSpPr>
          <p:cNvPr id="5" name="Content Placeholder 4"/>
          <p:cNvSpPr>
            <a:spLocks noGrp="1"/>
          </p:cNvSpPr>
          <p:nvPr>
            <p:ph sz="quarter" idx="1"/>
          </p:nvPr>
        </p:nvSpPr>
        <p:spPr/>
        <p:txBody>
          <a:bodyPr/>
          <a:lstStyle/>
          <a:p>
            <a:r>
              <a:rPr lang="en-US" dirty="0" smtClean="0"/>
              <a:t>Heavy focus on Post-Event Boat Wash</a:t>
            </a:r>
          </a:p>
          <a:p>
            <a:r>
              <a:rPr lang="en-US" dirty="0" smtClean="0"/>
              <a:t>Hard to get involvement for pre-fishing inspection</a:t>
            </a:r>
          </a:p>
          <a:p>
            <a:r>
              <a:rPr lang="en-US" dirty="0" smtClean="0"/>
              <a:t>Less involvement with Tournament Gear</a:t>
            </a:r>
            <a:endParaRPr lang="en-US" dirty="0"/>
          </a:p>
        </p:txBody>
      </p:sp>
      <p:graphicFrame>
        <p:nvGraphicFramePr>
          <p:cNvPr id="9" name="Content Placeholder 3"/>
          <p:cNvGraphicFramePr>
            <a:graphicFrameLocks/>
          </p:cNvGraphicFramePr>
          <p:nvPr/>
        </p:nvGraphicFramePr>
        <p:xfrm>
          <a:off x="2114406" y="3454678"/>
          <a:ext cx="4795530" cy="307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a:off x="612648" y="4634864"/>
            <a:ext cx="1198877" cy="59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&amp; Service Element</a:t>
            </a:r>
            <a:endParaRPr lang="en-US" dirty="0"/>
          </a:p>
        </p:txBody>
      </p:sp>
      <p:sp>
        <p:nvSpPr>
          <p:cNvPr id="3" name="Content Placeholder 2"/>
          <p:cNvSpPr>
            <a:spLocks noGrp="1"/>
          </p:cNvSpPr>
          <p:nvPr>
            <p:ph sz="quarter" idx="1"/>
          </p:nvPr>
        </p:nvSpPr>
        <p:spPr/>
        <p:txBody>
          <a:bodyPr>
            <a:normAutofit/>
          </a:bodyPr>
          <a:lstStyle/>
          <a:p>
            <a:r>
              <a:rPr lang="en-US" dirty="0" smtClean="0"/>
              <a:t>Community Service Hours</a:t>
            </a:r>
          </a:p>
          <a:p>
            <a:r>
              <a:rPr lang="en-US" dirty="0" smtClean="0"/>
              <a:t>Can Raise $100 - $500</a:t>
            </a:r>
          </a:p>
          <a:p>
            <a:r>
              <a:rPr lang="en-US" dirty="0" smtClean="0"/>
              <a:t>Amount depends on group enthusiasm &amp; marketing</a:t>
            </a:r>
          </a:p>
          <a:p>
            <a:r>
              <a:rPr lang="en-US" dirty="0" smtClean="0"/>
              <a:t>Fundraising Tips:</a:t>
            </a:r>
          </a:p>
          <a:p>
            <a:pPr lvl="1"/>
            <a:r>
              <a:rPr lang="en-US" dirty="0" smtClean="0"/>
              <a:t>Make Signs</a:t>
            </a:r>
          </a:p>
          <a:p>
            <a:pPr lvl="1"/>
            <a:r>
              <a:rPr lang="en-US" dirty="0" smtClean="0"/>
              <a:t>Have charismatic marketers promote wash to boaters</a:t>
            </a:r>
          </a:p>
          <a:p>
            <a:pPr lvl="1"/>
            <a:r>
              <a:rPr lang="en-US" dirty="0" smtClean="0"/>
              <a:t>Practice Message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Volunteers</a:t>
            </a:r>
            <a:endParaRPr lang="en-US" dirty="0"/>
          </a:p>
        </p:txBody>
      </p:sp>
      <p:sp>
        <p:nvSpPr>
          <p:cNvPr id="5" name="Content Placeholder 4"/>
          <p:cNvSpPr>
            <a:spLocks noGrp="1"/>
          </p:cNvSpPr>
          <p:nvPr>
            <p:ph sz="quarter" idx="1"/>
          </p:nvPr>
        </p:nvSpPr>
        <p:spPr/>
        <p:txBody>
          <a:bodyPr/>
          <a:lstStyle/>
          <a:p>
            <a:r>
              <a:rPr lang="en-US" dirty="0" smtClean="0"/>
              <a:t>Communicate Pre-Event Information</a:t>
            </a:r>
          </a:p>
          <a:p>
            <a:pPr lvl="1"/>
            <a:r>
              <a:rPr lang="en-US" dirty="0" smtClean="0"/>
              <a:t>What to expect</a:t>
            </a:r>
          </a:p>
          <a:p>
            <a:pPr lvl="1"/>
            <a:r>
              <a:rPr lang="en-US" dirty="0" smtClean="0"/>
              <a:t>BMP Training </a:t>
            </a:r>
          </a:p>
          <a:p>
            <a:pPr lvl="1"/>
            <a:r>
              <a:rPr lang="en-US" dirty="0" smtClean="0"/>
              <a:t>Event length</a:t>
            </a:r>
          </a:p>
          <a:p>
            <a:pPr lvl="1"/>
            <a:r>
              <a:rPr lang="en-US" dirty="0" smtClean="0"/>
              <a:t>Where to meet and park </a:t>
            </a:r>
          </a:p>
          <a:p>
            <a:pPr lvl="1"/>
            <a:r>
              <a:rPr lang="en-US" dirty="0" smtClean="0"/>
              <a:t>What to wear:  Uniforms, Glasses, Closed shoes</a:t>
            </a:r>
          </a:p>
          <a:p>
            <a:pPr lvl="1"/>
            <a:r>
              <a:rPr lang="en-US" dirty="0" smtClean="0"/>
              <a:t>What to bring: Drinking Water, Appropriate clothes, Signs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Orientation</a:t>
            </a:r>
            <a:endParaRPr lang="en-US" dirty="0"/>
          </a:p>
        </p:txBody>
      </p:sp>
      <p:sp>
        <p:nvSpPr>
          <p:cNvPr id="3" name="Content Placeholder 2"/>
          <p:cNvSpPr>
            <a:spLocks noGrp="1"/>
          </p:cNvSpPr>
          <p:nvPr>
            <p:ph sz="quarter" idx="1"/>
          </p:nvPr>
        </p:nvSpPr>
        <p:spPr/>
        <p:txBody>
          <a:bodyPr/>
          <a:lstStyle/>
          <a:p>
            <a:r>
              <a:rPr lang="en-US" dirty="0" smtClean="0"/>
              <a:t>Introductions &amp; Sign-in</a:t>
            </a:r>
          </a:p>
          <a:p>
            <a:r>
              <a:rPr lang="en-US" dirty="0" smtClean="0"/>
              <a:t>AIS Information</a:t>
            </a:r>
          </a:p>
          <a:p>
            <a:r>
              <a:rPr lang="en-US" dirty="0" smtClean="0"/>
              <a:t>Goals for the day</a:t>
            </a:r>
          </a:p>
          <a:p>
            <a:r>
              <a:rPr lang="en-US" dirty="0" smtClean="0"/>
              <a:t>Safety</a:t>
            </a:r>
          </a:p>
          <a:p>
            <a:r>
              <a:rPr lang="en-US" dirty="0" smtClean="0"/>
              <a:t>Station Set-up &amp; Roles</a:t>
            </a:r>
          </a:p>
          <a:p>
            <a:r>
              <a:rPr lang="en-US" dirty="0" smtClean="0"/>
              <a:t>Equipment</a:t>
            </a:r>
            <a:endParaRPr lang="en-US" dirty="0"/>
          </a:p>
        </p:txBody>
      </p:sp>
      <p:pic>
        <p:nvPicPr>
          <p:cNvPr id="4" name="Picture 3"/>
          <p:cNvPicPr>
            <a:picLocks noChangeAspect="1"/>
          </p:cNvPicPr>
          <p:nvPr/>
        </p:nvPicPr>
        <p:blipFill>
          <a:blip r:embed="rId3"/>
          <a:stretch>
            <a:fillRect/>
          </a:stretch>
        </p:blipFill>
        <p:spPr>
          <a:xfrm>
            <a:off x="4572000" y="2138656"/>
            <a:ext cx="4318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0" y="85860"/>
            <a:ext cx="9398000" cy="6616700"/>
          </a:xfrm>
          <a:prstGeom prst="rect">
            <a:avLst/>
          </a:prstGeom>
          <a:ln w="28575" cap="flat" cmpd="sng" algn="ctr">
            <a:solidFill>
              <a:schemeClr val="accent1"/>
            </a:solidFill>
            <a:prstDash val="solid"/>
            <a:round/>
            <a:headEnd type="none" w="med" len="med"/>
            <a:tailEnd type="none" w="med" len="med"/>
          </a:ln>
        </p:spPr>
      </p:pic>
      <p:sp>
        <p:nvSpPr>
          <p:cNvPr id="5" name="Line Callout 2 4"/>
          <p:cNvSpPr/>
          <p:nvPr/>
        </p:nvSpPr>
        <p:spPr>
          <a:xfrm>
            <a:off x="4923191" y="3503696"/>
            <a:ext cx="3670648" cy="608827"/>
          </a:xfrm>
          <a:prstGeom prst="borderCallout2">
            <a:avLst>
              <a:gd name="adj1" fmla="val 18750"/>
              <a:gd name="adj2" fmla="val -8333"/>
              <a:gd name="adj3" fmla="val 18750"/>
              <a:gd name="adj4" fmla="val -16667"/>
              <a:gd name="adj5" fmla="val 434415"/>
              <a:gd name="adj6" fmla="val -77536"/>
            </a:avLst>
          </a:prstGeom>
          <a:solidFill>
            <a:schemeClr val="accent1">
              <a:alpha val="24000"/>
            </a:schemeClr>
          </a:solidFill>
          <a:ln w="28575"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Staff organizer should fill in these sections</a:t>
            </a:r>
            <a:endParaRPr lang="en-US" dirty="0">
              <a:solidFill>
                <a:schemeClr val="tx1"/>
              </a:solidFill>
            </a:endParaRPr>
          </a:p>
        </p:txBody>
      </p:sp>
      <p:cxnSp>
        <p:nvCxnSpPr>
          <p:cNvPr id="8" name="Straight Connector 7"/>
          <p:cNvCxnSpPr/>
          <p:nvPr/>
        </p:nvCxnSpPr>
        <p:spPr>
          <a:xfrm rot="16200000" flipV="1">
            <a:off x="3391272" y="2488562"/>
            <a:ext cx="1358991" cy="521890"/>
          </a:xfrm>
          <a:prstGeom prst="line">
            <a:avLst/>
          </a:prstGeom>
          <a:ln w="285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806</TotalTime>
  <Words>1015</Words>
  <Application>Microsoft Office PowerPoint</Application>
  <PresentationFormat>On-screen Show (4:3)</PresentationFormat>
  <Paragraphs>140</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Tw Cen MT</vt:lpstr>
      <vt:lpstr>Wingdings</vt:lpstr>
      <vt:lpstr>Wingdings 2</vt:lpstr>
      <vt:lpstr>Median</vt:lpstr>
      <vt:lpstr> Managing Support Groups for AIS Prevention at Fishing Tournaments</vt:lpstr>
      <vt:lpstr>Train the Trainer Session</vt:lpstr>
      <vt:lpstr>Support Groups</vt:lpstr>
      <vt:lpstr>Working with Support Groups</vt:lpstr>
      <vt:lpstr>AIS Tournament BMP and Groups</vt:lpstr>
      <vt:lpstr>Fundraising &amp; Service Element</vt:lpstr>
      <vt:lpstr>Prepping Volunteers</vt:lpstr>
      <vt:lpstr>Onsite Orientation</vt:lpstr>
      <vt:lpstr>PowerPoint Presentation</vt:lpstr>
      <vt:lpstr>During Event</vt:lpstr>
      <vt:lpstr>Wash Station Set-up</vt:lpstr>
      <vt:lpstr>Inspection</vt:lpstr>
      <vt:lpstr>Traffic, Washer &amp; Towel</vt:lpstr>
      <vt:lpstr>End of Event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 AIS Prevention at Fishing Tournaments</dc:title>
  <dc:creator>Jeremy Jones</dc:creator>
  <cp:lastModifiedBy>Jones, Gina</cp:lastModifiedBy>
  <cp:revision>8</cp:revision>
  <dcterms:created xsi:type="dcterms:W3CDTF">2013-12-18T22:53:13Z</dcterms:created>
  <dcterms:modified xsi:type="dcterms:W3CDTF">2020-03-18T13:21:03Z</dcterms:modified>
</cp:coreProperties>
</file>